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9" r:id="rId6"/>
    <p:sldId id="264" r:id="rId7"/>
    <p:sldId id="271" r:id="rId8"/>
    <p:sldId id="270" r:id="rId9"/>
    <p:sldId id="267" r:id="rId10"/>
    <p:sldId id="268" r:id="rId11"/>
  </p:sldIdLst>
  <p:sldSz cx="12192000" cy="6858000"/>
  <p:notesSz cx="6881813" cy="10002838"/>
  <p:defaultTextStyle>
    <a:defPPr>
      <a:defRPr lang="nl-NL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 Grimbergen" initials="T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93" autoAdjust="0"/>
    <p:restoredTop sz="86004" autoAdjust="0"/>
  </p:normalViewPr>
  <p:slideViewPr>
    <p:cSldViewPr snapToGrid="0">
      <p:cViewPr varScale="1">
        <p:scale>
          <a:sx n="77" d="100"/>
          <a:sy n="77" d="100"/>
        </p:scale>
        <p:origin x="354" y="84"/>
      </p:cViewPr>
      <p:guideLst/>
    </p:cSldViewPr>
  </p:slideViewPr>
  <p:outlineViewPr>
    <p:cViewPr>
      <p:scale>
        <a:sx n="33" d="100"/>
        <a:sy n="33" d="100"/>
      </p:scale>
      <p:origin x="0" y="-5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7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Grimbergen" userId="715a925b3dac1f4b" providerId="LiveId" clId="{F39709E4-760D-4B0B-ACFE-6CF0A3BEA10E}"/>
    <pc:docChg chg="undo custSel addSld delSld modSld sldOrd modNotesMaster modHandout">
      <pc:chgData name="Tom Grimbergen" userId="715a925b3dac1f4b" providerId="LiveId" clId="{F39709E4-760D-4B0B-ACFE-6CF0A3BEA10E}" dt="2022-11-03T11:18:10.188" v="3462" actId="20577"/>
      <pc:docMkLst>
        <pc:docMk/>
      </pc:docMkLst>
      <pc:sldChg chg="modSp mod">
        <pc:chgData name="Tom Grimbergen" userId="715a925b3dac1f4b" providerId="LiveId" clId="{F39709E4-760D-4B0B-ACFE-6CF0A3BEA10E}" dt="2022-10-23T18:17:58.191" v="102" actId="20577"/>
        <pc:sldMkLst>
          <pc:docMk/>
          <pc:sldMk cId="0" sldId="256"/>
        </pc:sldMkLst>
        <pc:spChg chg="mod">
          <ac:chgData name="Tom Grimbergen" userId="715a925b3dac1f4b" providerId="LiveId" clId="{F39709E4-760D-4B0B-ACFE-6CF0A3BEA10E}" dt="2022-10-23T18:17:58.191" v="102" actId="20577"/>
          <ac:spMkLst>
            <pc:docMk/>
            <pc:sldMk cId="0" sldId="256"/>
            <ac:spMk id="4" creationId="{00000000-0000-0000-0000-000000000000}"/>
          </ac:spMkLst>
        </pc:spChg>
      </pc:sldChg>
      <pc:sldChg chg="addSp delSp modSp del mod">
        <pc:chgData name="Tom Grimbergen" userId="715a925b3dac1f4b" providerId="LiveId" clId="{F39709E4-760D-4B0B-ACFE-6CF0A3BEA10E}" dt="2022-10-24T16:45:40.547" v="1398" actId="2696"/>
        <pc:sldMkLst>
          <pc:docMk/>
          <pc:sldMk cId="0" sldId="257"/>
        </pc:sldMkLst>
        <pc:spChg chg="add del mod">
          <ac:chgData name="Tom Grimbergen" userId="715a925b3dac1f4b" providerId="LiveId" clId="{F39709E4-760D-4B0B-ACFE-6CF0A3BEA10E}" dt="2022-10-23T18:24:23.500" v="335" actId="21"/>
          <ac:spMkLst>
            <pc:docMk/>
            <pc:sldMk cId="0" sldId="257"/>
            <ac:spMk id="4" creationId="{0EAFDBD2-F4CC-6B94-91CF-A174F34DE312}"/>
          </ac:spMkLst>
        </pc:spChg>
        <pc:picChg chg="add del">
          <ac:chgData name="Tom Grimbergen" userId="715a925b3dac1f4b" providerId="LiveId" clId="{F39709E4-760D-4B0B-ACFE-6CF0A3BEA10E}" dt="2022-10-23T18:24:23.500" v="335" actId="21"/>
          <ac:picMkLst>
            <pc:docMk/>
            <pc:sldMk cId="0" sldId="257"/>
            <ac:picMk id="5" creationId="{00000000-0000-0000-0000-000000000000}"/>
          </ac:picMkLst>
        </pc:picChg>
      </pc:sldChg>
      <pc:sldChg chg="addSp delSp modSp mod addAnim delAnim modAnim">
        <pc:chgData name="Tom Grimbergen" userId="715a925b3dac1f4b" providerId="LiveId" clId="{F39709E4-760D-4B0B-ACFE-6CF0A3BEA10E}" dt="2022-10-24T17:16:59.732" v="2477" actId="20577"/>
        <pc:sldMkLst>
          <pc:docMk/>
          <pc:sldMk cId="0" sldId="258"/>
        </pc:sldMkLst>
        <pc:spChg chg="mod">
          <ac:chgData name="Tom Grimbergen" userId="715a925b3dac1f4b" providerId="LiveId" clId="{F39709E4-760D-4B0B-ACFE-6CF0A3BEA10E}" dt="2022-10-23T18:23:50.807" v="333" actId="20577"/>
          <ac:spMkLst>
            <pc:docMk/>
            <pc:sldMk cId="0" sldId="258"/>
            <ac:spMk id="4" creationId="{00000000-0000-0000-0000-000000000000}"/>
          </ac:spMkLst>
        </pc:spChg>
        <pc:spChg chg="mod">
          <ac:chgData name="Tom Grimbergen" userId="715a925b3dac1f4b" providerId="LiveId" clId="{F39709E4-760D-4B0B-ACFE-6CF0A3BEA10E}" dt="2022-10-23T18:24:51.259" v="338" actId="20577"/>
          <ac:spMkLst>
            <pc:docMk/>
            <pc:sldMk cId="0" sldId="258"/>
            <ac:spMk id="6" creationId="{00000000-0000-0000-0000-000000000000}"/>
          </ac:spMkLst>
        </pc:spChg>
        <pc:spChg chg="add del mod">
          <ac:chgData name="Tom Grimbergen" userId="715a925b3dac1f4b" providerId="LiveId" clId="{F39709E4-760D-4B0B-ACFE-6CF0A3BEA10E}" dt="2022-10-24T17:16:32.955" v="2455" actId="6549"/>
          <ac:spMkLst>
            <pc:docMk/>
            <pc:sldMk cId="0" sldId="258"/>
            <ac:spMk id="7" creationId="{00000000-0000-0000-0000-000000000000}"/>
          </ac:spMkLst>
        </pc:spChg>
        <pc:spChg chg="mod">
          <ac:chgData name="Tom Grimbergen" userId="715a925b3dac1f4b" providerId="LiveId" clId="{F39709E4-760D-4B0B-ACFE-6CF0A3BEA10E}" dt="2022-10-24T17:16:59.732" v="2477" actId="20577"/>
          <ac:spMkLst>
            <pc:docMk/>
            <pc:sldMk cId="0" sldId="258"/>
            <ac:spMk id="8" creationId="{00000000-0000-0000-0000-000000000000}"/>
          </ac:spMkLst>
        </pc:spChg>
        <pc:spChg chg="mod">
          <ac:chgData name="Tom Grimbergen" userId="715a925b3dac1f4b" providerId="LiveId" clId="{F39709E4-760D-4B0B-ACFE-6CF0A3BEA10E}" dt="2022-10-24T17:16:42.366" v="2459" actId="20577"/>
          <ac:spMkLst>
            <pc:docMk/>
            <pc:sldMk cId="0" sldId="258"/>
            <ac:spMk id="9" creationId="{00000000-0000-0000-0000-000000000000}"/>
          </ac:spMkLst>
        </pc:spChg>
        <pc:spChg chg="add del">
          <ac:chgData name="Tom Grimbergen" userId="715a925b3dac1f4b" providerId="LiveId" clId="{F39709E4-760D-4B0B-ACFE-6CF0A3BEA10E}" dt="2022-10-23T18:19:20.130" v="108" actId="22"/>
          <ac:spMkLst>
            <pc:docMk/>
            <pc:sldMk cId="0" sldId="258"/>
            <ac:spMk id="11" creationId="{2A5666E8-82E2-BE8A-E1A8-0346820CD671}"/>
          </ac:spMkLst>
        </pc:spChg>
        <pc:spChg chg="add del mod">
          <ac:chgData name="Tom Grimbergen" userId="715a925b3dac1f4b" providerId="LiveId" clId="{F39709E4-760D-4B0B-ACFE-6CF0A3BEA10E}" dt="2022-10-23T18:20:36.540" v="232" actId="478"/>
          <ac:spMkLst>
            <pc:docMk/>
            <pc:sldMk cId="0" sldId="258"/>
            <ac:spMk id="13" creationId="{F31CE244-0AC9-5233-A7BF-18E267A7095E}"/>
          </ac:spMkLst>
        </pc:spChg>
        <pc:picChg chg="add del mod">
          <ac:chgData name="Tom Grimbergen" userId="715a925b3dac1f4b" providerId="LiveId" clId="{F39709E4-760D-4B0B-ACFE-6CF0A3BEA10E}" dt="2022-10-23T18:25:47.119" v="363" actId="1076"/>
          <ac:picMkLst>
            <pc:docMk/>
            <pc:sldMk cId="0" sldId="258"/>
            <ac:picMk id="5" creationId="{00000000-0000-0000-0000-000000000000}"/>
          </ac:picMkLst>
        </pc:picChg>
      </pc:sldChg>
      <pc:sldChg chg="modSp modAnim">
        <pc:chgData name="Tom Grimbergen" userId="715a925b3dac1f4b" providerId="LiveId" clId="{F39709E4-760D-4B0B-ACFE-6CF0A3BEA10E}" dt="2022-10-24T16:41:49.652" v="1257" actId="20577"/>
        <pc:sldMkLst>
          <pc:docMk/>
          <pc:sldMk cId="0" sldId="259"/>
        </pc:sldMkLst>
        <pc:spChg chg="mod">
          <ac:chgData name="Tom Grimbergen" userId="715a925b3dac1f4b" providerId="LiveId" clId="{F39709E4-760D-4B0B-ACFE-6CF0A3BEA10E}" dt="2022-10-24T16:40:37.542" v="1166" actId="20577"/>
          <ac:spMkLst>
            <pc:docMk/>
            <pc:sldMk cId="0" sldId="259"/>
            <ac:spMk id="4" creationId="{00000000-0000-0000-0000-000000000000}"/>
          </ac:spMkLst>
        </pc:spChg>
        <pc:spChg chg="mod">
          <ac:chgData name="Tom Grimbergen" userId="715a925b3dac1f4b" providerId="LiveId" clId="{F39709E4-760D-4B0B-ACFE-6CF0A3BEA10E}" dt="2022-10-24T16:41:49.652" v="1257" actId="20577"/>
          <ac:spMkLst>
            <pc:docMk/>
            <pc:sldMk cId="0" sldId="259"/>
            <ac:spMk id="7" creationId="{00000000-0000-0000-0000-000000000000}"/>
          </ac:spMkLst>
        </pc:spChg>
      </pc:sldChg>
      <pc:sldChg chg="delSp modSp mod delAnim modAnim">
        <pc:chgData name="Tom Grimbergen" userId="715a925b3dac1f4b" providerId="LiveId" clId="{F39709E4-760D-4B0B-ACFE-6CF0A3BEA10E}" dt="2022-11-03T11:18:10.188" v="3462" actId="20577"/>
        <pc:sldMkLst>
          <pc:docMk/>
          <pc:sldMk cId="0" sldId="260"/>
        </pc:sldMkLst>
        <pc:spChg chg="mod">
          <ac:chgData name="Tom Grimbergen" userId="715a925b3dac1f4b" providerId="LiveId" clId="{F39709E4-760D-4B0B-ACFE-6CF0A3BEA10E}" dt="2022-10-23T18:29:50.618" v="575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Tom Grimbergen" userId="715a925b3dac1f4b" providerId="LiveId" clId="{F39709E4-760D-4B0B-ACFE-6CF0A3BEA10E}" dt="2022-11-03T11:18:10.188" v="3462" actId="20577"/>
          <ac:spMkLst>
            <pc:docMk/>
            <pc:sldMk cId="0" sldId="260"/>
            <ac:spMk id="4" creationId="{00000000-0000-0000-0000-000000000000}"/>
          </ac:spMkLst>
        </pc:spChg>
        <pc:spChg chg="mod">
          <ac:chgData name="Tom Grimbergen" userId="715a925b3dac1f4b" providerId="LiveId" clId="{F39709E4-760D-4B0B-ACFE-6CF0A3BEA10E}" dt="2022-10-23T18:30:58.591" v="842" actId="20577"/>
          <ac:spMkLst>
            <pc:docMk/>
            <pc:sldMk cId="0" sldId="260"/>
            <ac:spMk id="7" creationId="{00000000-0000-0000-0000-000000000000}"/>
          </ac:spMkLst>
        </pc:spChg>
        <pc:spChg chg="mod">
          <ac:chgData name="Tom Grimbergen" userId="715a925b3dac1f4b" providerId="LiveId" clId="{F39709E4-760D-4B0B-ACFE-6CF0A3BEA10E}" dt="2022-10-23T18:30:49.512" v="668" actId="20577"/>
          <ac:spMkLst>
            <pc:docMk/>
            <pc:sldMk cId="0" sldId="260"/>
            <ac:spMk id="8" creationId="{00000000-0000-0000-0000-000000000000}"/>
          </ac:spMkLst>
        </pc:spChg>
        <pc:picChg chg="del">
          <ac:chgData name="Tom Grimbergen" userId="715a925b3dac1f4b" providerId="LiveId" clId="{F39709E4-760D-4B0B-ACFE-6CF0A3BEA10E}" dt="2022-10-23T18:29:40.964" v="571" actId="21"/>
          <ac:picMkLst>
            <pc:docMk/>
            <pc:sldMk cId="0" sldId="260"/>
            <ac:picMk id="6" creationId="{00000000-0000-0000-0000-000000000000}"/>
          </ac:picMkLst>
        </pc:picChg>
      </pc:sldChg>
      <pc:sldChg chg="del">
        <pc:chgData name="Tom Grimbergen" userId="715a925b3dac1f4b" providerId="LiveId" clId="{F39709E4-760D-4B0B-ACFE-6CF0A3BEA10E}" dt="2022-10-24T17:01:18.420" v="2160" actId="2696"/>
        <pc:sldMkLst>
          <pc:docMk/>
          <pc:sldMk cId="0" sldId="261"/>
        </pc:sldMkLst>
      </pc:sldChg>
      <pc:sldChg chg="addSp delSp modSp del mod delAnim">
        <pc:chgData name="Tom Grimbergen" userId="715a925b3dac1f4b" providerId="LiveId" clId="{F39709E4-760D-4B0B-ACFE-6CF0A3BEA10E}" dt="2022-10-27T16:07:21.075" v="2929" actId="2696"/>
        <pc:sldMkLst>
          <pc:docMk/>
          <pc:sldMk cId="0" sldId="262"/>
        </pc:sldMkLst>
        <pc:spChg chg="del">
          <ac:chgData name="Tom Grimbergen" userId="715a925b3dac1f4b" providerId="LiveId" clId="{F39709E4-760D-4B0B-ACFE-6CF0A3BEA10E}" dt="2022-10-24T17:10:21.169" v="2235" actId="478"/>
          <ac:spMkLst>
            <pc:docMk/>
            <pc:sldMk cId="0" sldId="262"/>
            <ac:spMk id="2" creationId="{00000000-0000-0000-0000-000000000000}"/>
          </ac:spMkLst>
        </pc:spChg>
        <pc:spChg chg="add mod">
          <ac:chgData name="Tom Grimbergen" userId="715a925b3dac1f4b" providerId="LiveId" clId="{F39709E4-760D-4B0B-ACFE-6CF0A3BEA10E}" dt="2022-10-24T17:09:11.230" v="2233" actId="478"/>
          <ac:spMkLst>
            <pc:docMk/>
            <pc:sldMk cId="0" sldId="262"/>
            <ac:spMk id="4" creationId="{1FF6BEC3-EE7C-8C30-6F1A-216D98DB7694}"/>
          </ac:spMkLst>
        </pc:spChg>
        <pc:spChg chg="mod">
          <ac:chgData name="Tom Grimbergen" userId="715a925b3dac1f4b" providerId="LiveId" clId="{F39709E4-760D-4B0B-ACFE-6CF0A3BEA10E}" dt="2022-10-24T17:09:36.220" v="2234" actId="6549"/>
          <ac:spMkLst>
            <pc:docMk/>
            <pc:sldMk cId="0" sldId="262"/>
            <ac:spMk id="8" creationId="{00000000-0000-0000-0000-000000000000}"/>
          </ac:spMkLst>
        </pc:spChg>
        <pc:spChg chg="mod">
          <ac:chgData name="Tom Grimbergen" userId="715a925b3dac1f4b" providerId="LiveId" clId="{F39709E4-760D-4B0B-ACFE-6CF0A3BEA10E}" dt="2022-10-24T17:08:12.834" v="2221" actId="6549"/>
          <ac:spMkLst>
            <pc:docMk/>
            <pc:sldMk cId="0" sldId="262"/>
            <ac:spMk id="22" creationId="{00000000-0000-0000-0000-000000000000}"/>
          </ac:spMkLst>
        </pc:spChg>
        <pc:spChg chg="add mod">
          <ac:chgData name="Tom Grimbergen" userId="715a925b3dac1f4b" providerId="LiveId" clId="{F39709E4-760D-4B0B-ACFE-6CF0A3BEA10E}" dt="2022-10-24T17:10:21.169" v="2235" actId="478"/>
          <ac:spMkLst>
            <pc:docMk/>
            <pc:sldMk cId="0" sldId="262"/>
            <ac:spMk id="23" creationId="{E3698634-A91F-D4AA-F3B9-49A8BB18EF40}"/>
          </ac:spMkLst>
        </pc:spChg>
        <pc:picChg chg="del">
          <ac:chgData name="Tom Grimbergen" userId="715a925b3dac1f4b" providerId="LiveId" clId="{F39709E4-760D-4B0B-ACFE-6CF0A3BEA10E}" dt="2022-10-24T17:09:11.230" v="2233" actId="478"/>
          <ac:picMkLst>
            <pc:docMk/>
            <pc:sldMk cId="0" sldId="262"/>
            <ac:picMk id="5" creationId="{00000000-0000-0000-0000-000000000000}"/>
          </ac:picMkLst>
        </pc:picChg>
        <pc:picChg chg="del mod">
          <ac:chgData name="Tom Grimbergen" userId="715a925b3dac1f4b" providerId="LiveId" clId="{F39709E4-760D-4B0B-ACFE-6CF0A3BEA10E}" dt="2022-10-24T17:09:00.409" v="2230" actId="478"/>
          <ac:picMkLst>
            <pc:docMk/>
            <pc:sldMk cId="0" sldId="262"/>
            <ac:picMk id="7" creationId="{00000000-0000-0000-0000-000000000000}"/>
          </ac:picMkLst>
        </pc:picChg>
        <pc:picChg chg="del mod">
          <ac:chgData name="Tom Grimbergen" userId="715a925b3dac1f4b" providerId="LiveId" clId="{F39709E4-760D-4B0B-ACFE-6CF0A3BEA10E}" dt="2022-10-24T17:09:08.342" v="2232" actId="478"/>
          <ac:picMkLst>
            <pc:docMk/>
            <pc:sldMk cId="0" sldId="262"/>
            <ac:picMk id="9" creationId="{00000000-0000-0000-0000-000000000000}"/>
          </ac:picMkLst>
        </pc:picChg>
        <pc:picChg chg="mod">
          <ac:chgData name="Tom Grimbergen" userId="715a925b3dac1f4b" providerId="LiveId" clId="{F39709E4-760D-4B0B-ACFE-6CF0A3BEA10E}" dt="2022-10-24T17:08:23.388" v="2227" actId="1076"/>
          <ac:picMkLst>
            <pc:docMk/>
            <pc:sldMk cId="0" sldId="262"/>
            <ac:picMk id="11" creationId="{00000000-0000-0000-0000-000000000000}"/>
          </ac:picMkLst>
        </pc:picChg>
        <pc:picChg chg="del mod">
          <ac:chgData name="Tom Grimbergen" userId="715a925b3dac1f4b" providerId="LiveId" clId="{F39709E4-760D-4B0B-ACFE-6CF0A3BEA10E}" dt="2022-10-24T17:09:05.616" v="2231" actId="478"/>
          <ac:picMkLst>
            <pc:docMk/>
            <pc:sldMk cId="0" sldId="262"/>
            <ac:picMk id="13" creationId="{00000000-0000-0000-0000-000000000000}"/>
          </ac:picMkLst>
        </pc:picChg>
        <pc:picChg chg="mod">
          <ac:chgData name="Tom Grimbergen" userId="715a925b3dac1f4b" providerId="LiveId" clId="{F39709E4-760D-4B0B-ACFE-6CF0A3BEA10E}" dt="2022-10-24T17:08:20.494" v="2224" actId="1076"/>
          <ac:picMkLst>
            <pc:docMk/>
            <pc:sldMk cId="0" sldId="262"/>
            <ac:picMk id="15" creationId="{00000000-0000-0000-0000-000000000000}"/>
          </ac:picMkLst>
        </pc:picChg>
        <pc:picChg chg="mod">
          <ac:chgData name="Tom Grimbergen" userId="715a925b3dac1f4b" providerId="LiveId" clId="{F39709E4-760D-4B0B-ACFE-6CF0A3BEA10E}" dt="2022-10-24T17:08:19.180" v="2223" actId="1076"/>
          <ac:picMkLst>
            <pc:docMk/>
            <pc:sldMk cId="0" sldId="262"/>
            <ac:picMk id="18" creationId="{00000000-0000-0000-0000-000000000000}"/>
          </ac:picMkLst>
        </pc:picChg>
        <pc:picChg chg="mod">
          <ac:chgData name="Tom Grimbergen" userId="715a925b3dac1f4b" providerId="LiveId" clId="{F39709E4-760D-4B0B-ACFE-6CF0A3BEA10E}" dt="2022-10-24T17:08:16.256" v="2222" actId="1076"/>
          <ac:picMkLst>
            <pc:docMk/>
            <pc:sldMk cId="0" sldId="262"/>
            <ac:picMk id="20" creationId="{00000000-0000-0000-0000-000000000000}"/>
          </ac:picMkLst>
        </pc:picChg>
        <pc:picChg chg="mod">
          <ac:chgData name="Tom Grimbergen" userId="715a925b3dac1f4b" providerId="LiveId" clId="{F39709E4-760D-4B0B-ACFE-6CF0A3BEA10E}" dt="2022-10-24T17:08:08.604" v="2219" actId="1076"/>
          <ac:picMkLst>
            <pc:docMk/>
            <pc:sldMk cId="0" sldId="262"/>
            <ac:picMk id="21" creationId="{00000000-0000-0000-0000-000000000000}"/>
          </ac:picMkLst>
        </pc:picChg>
      </pc:sldChg>
      <pc:sldChg chg="del">
        <pc:chgData name="Tom Grimbergen" userId="715a925b3dac1f4b" providerId="LiveId" clId="{F39709E4-760D-4B0B-ACFE-6CF0A3BEA10E}" dt="2022-10-24T16:45:33.007" v="1397" actId="2696"/>
        <pc:sldMkLst>
          <pc:docMk/>
          <pc:sldMk cId="0" sldId="263"/>
        </pc:sldMkLst>
      </pc:sldChg>
      <pc:sldChg chg="addSp delSp modSp mod ord">
        <pc:chgData name="Tom Grimbergen" userId="715a925b3dac1f4b" providerId="LiveId" clId="{F39709E4-760D-4B0B-ACFE-6CF0A3BEA10E}" dt="2022-10-30T18:20:53.572" v="3429" actId="1076"/>
        <pc:sldMkLst>
          <pc:docMk/>
          <pc:sldMk cId="0" sldId="264"/>
        </pc:sldMkLst>
        <pc:spChg chg="mod">
          <ac:chgData name="Tom Grimbergen" userId="715a925b3dac1f4b" providerId="LiveId" clId="{F39709E4-760D-4B0B-ACFE-6CF0A3BEA10E}" dt="2022-10-24T17:02:52.619" v="2214" actId="20577"/>
          <ac:spMkLst>
            <pc:docMk/>
            <pc:sldMk cId="0" sldId="264"/>
            <ac:spMk id="2" creationId="{00000000-0000-0000-0000-000000000000}"/>
          </ac:spMkLst>
        </pc:spChg>
        <pc:spChg chg="del mod">
          <ac:chgData name="Tom Grimbergen" userId="715a925b3dac1f4b" providerId="LiveId" clId="{F39709E4-760D-4B0B-ACFE-6CF0A3BEA10E}" dt="2022-10-30T18:18:31.875" v="3425" actId="478"/>
          <ac:spMkLst>
            <pc:docMk/>
            <pc:sldMk cId="0" sldId="264"/>
            <ac:spMk id="3" creationId="{00000000-0000-0000-0000-000000000000}"/>
          </ac:spMkLst>
        </pc:spChg>
        <pc:spChg chg="add mod">
          <ac:chgData name="Tom Grimbergen" userId="715a925b3dac1f4b" providerId="LiveId" clId="{F39709E4-760D-4B0B-ACFE-6CF0A3BEA10E}" dt="2022-10-30T18:18:31.875" v="3425" actId="478"/>
          <ac:spMkLst>
            <pc:docMk/>
            <pc:sldMk cId="0" sldId="264"/>
            <ac:spMk id="5" creationId="{0948CB08-9AA8-C247-88F3-DCC780DDD4B5}"/>
          </ac:spMkLst>
        </pc:spChg>
        <pc:picChg chg="add mod">
          <ac:chgData name="Tom Grimbergen" userId="715a925b3dac1f4b" providerId="LiveId" clId="{F39709E4-760D-4B0B-ACFE-6CF0A3BEA10E}" dt="2022-10-30T18:20:53.572" v="3429" actId="1076"/>
          <ac:picMkLst>
            <pc:docMk/>
            <pc:sldMk cId="0" sldId="264"/>
            <ac:picMk id="7" creationId="{194BEE81-19E2-200D-F611-A5A2314F6F70}"/>
          </ac:picMkLst>
        </pc:picChg>
      </pc:sldChg>
      <pc:sldChg chg="del">
        <pc:chgData name="Tom Grimbergen" userId="715a925b3dac1f4b" providerId="LiveId" clId="{F39709E4-760D-4B0B-ACFE-6CF0A3BEA10E}" dt="2022-10-24T17:12:42.254" v="2236" actId="2696"/>
        <pc:sldMkLst>
          <pc:docMk/>
          <pc:sldMk cId="0" sldId="265"/>
        </pc:sldMkLst>
      </pc:sldChg>
      <pc:sldChg chg="del">
        <pc:chgData name="Tom Grimbergen" userId="715a925b3dac1f4b" providerId="LiveId" clId="{F39709E4-760D-4B0B-ACFE-6CF0A3BEA10E}" dt="2022-10-24T17:12:48.037" v="2237" actId="2696"/>
        <pc:sldMkLst>
          <pc:docMk/>
          <pc:sldMk cId="0" sldId="266"/>
        </pc:sldMkLst>
      </pc:sldChg>
      <pc:sldChg chg="modSp mod">
        <pc:chgData name="Tom Grimbergen" userId="715a925b3dac1f4b" providerId="LiveId" clId="{F39709E4-760D-4B0B-ACFE-6CF0A3BEA10E}" dt="2022-10-27T16:35:36.392" v="3424" actId="20577"/>
        <pc:sldMkLst>
          <pc:docMk/>
          <pc:sldMk cId="0" sldId="267"/>
        </pc:sldMkLst>
        <pc:spChg chg="mod">
          <ac:chgData name="Tom Grimbergen" userId="715a925b3dac1f4b" providerId="LiveId" clId="{F39709E4-760D-4B0B-ACFE-6CF0A3BEA10E}" dt="2022-10-24T17:15:46.260" v="2440" actId="20577"/>
          <ac:spMkLst>
            <pc:docMk/>
            <pc:sldMk cId="0" sldId="267"/>
            <ac:spMk id="2" creationId="{00000000-0000-0000-0000-000000000000}"/>
          </ac:spMkLst>
        </pc:spChg>
        <pc:spChg chg="mod">
          <ac:chgData name="Tom Grimbergen" userId="715a925b3dac1f4b" providerId="LiveId" clId="{F39709E4-760D-4B0B-ACFE-6CF0A3BEA10E}" dt="2022-10-27T16:35:36.392" v="3424" actId="20577"/>
          <ac:spMkLst>
            <pc:docMk/>
            <pc:sldMk cId="0" sldId="267"/>
            <ac:spMk id="3" creationId="{00000000-0000-0000-0000-000000000000}"/>
          </ac:spMkLst>
        </pc:spChg>
      </pc:sldChg>
      <pc:sldChg chg="modSp new mod">
        <pc:chgData name="Tom Grimbergen" userId="715a925b3dac1f4b" providerId="LiveId" clId="{F39709E4-760D-4B0B-ACFE-6CF0A3BEA10E}" dt="2022-10-27T16:11:58.740" v="3116" actId="20577"/>
        <pc:sldMkLst>
          <pc:docMk/>
          <pc:sldMk cId="2411786814" sldId="269"/>
        </pc:sldMkLst>
        <pc:spChg chg="mod">
          <ac:chgData name="Tom Grimbergen" userId="715a925b3dac1f4b" providerId="LiveId" clId="{F39709E4-760D-4B0B-ACFE-6CF0A3BEA10E}" dt="2022-10-24T17:20:01.924" v="2534" actId="20577"/>
          <ac:spMkLst>
            <pc:docMk/>
            <pc:sldMk cId="2411786814" sldId="269"/>
            <ac:spMk id="2" creationId="{074B2B18-F1C6-641B-0F1D-FBA4F46047A9}"/>
          </ac:spMkLst>
        </pc:spChg>
        <pc:spChg chg="mod">
          <ac:chgData name="Tom Grimbergen" userId="715a925b3dac1f4b" providerId="LiveId" clId="{F39709E4-760D-4B0B-ACFE-6CF0A3BEA10E}" dt="2022-10-27T16:11:58.740" v="3116" actId="20577"/>
          <ac:spMkLst>
            <pc:docMk/>
            <pc:sldMk cId="2411786814" sldId="269"/>
            <ac:spMk id="3" creationId="{7289FE1A-F46E-C6FD-5C9E-9831FFE19969}"/>
          </ac:spMkLst>
        </pc:spChg>
      </pc:sldChg>
      <pc:sldChg chg="modSp new del mod">
        <pc:chgData name="Tom Grimbergen" userId="715a925b3dac1f4b" providerId="LiveId" clId="{F39709E4-760D-4B0B-ACFE-6CF0A3BEA10E}" dt="2022-10-24T17:19:39.917" v="2518" actId="2696"/>
        <pc:sldMkLst>
          <pc:docMk/>
          <pc:sldMk cId="3391099848" sldId="269"/>
        </pc:sldMkLst>
        <pc:spChg chg="mod">
          <ac:chgData name="Tom Grimbergen" userId="715a925b3dac1f4b" providerId="LiveId" clId="{F39709E4-760D-4B0B-ACFE-6CF0A3BEA10E}" dt="2022-10-24T17:19:25.072" v="2517" actId="20577"/>
          <ac:spMkLst>
            <pc:docMk/>
            <pc:sldMk cId="3391099848" sldId="269"/>
            <ac:spMk id="2" creationId="{EC53BF5B-316F-7E92-8A1A-87CEE01DD1B7}"/>
          </ac:spMkLst>
        </pc:spChg>
      </pc:sldChg>
      <pc:sldChg chg="addSp modSp new mod">
        <pc:chgData name="Tom Grimbergen" userId="715a925b3dac1f4b" providerId="LiveId" clId="{F39709E4-760D-4B0B-ACFE-6CF0A3BEA10E}" dt="2022-10-30T18:22:17.503" v="3434" actId="14100"/>
        <pc:sldMkLst>
          <pc:docMk/>
          <pc:sldMk cId="3096148780" sldId="270"/>
        </pc:sldMkLst>
        <pc:picChg chg="add mod">
          <ac:chgData name="Tom Grimbergen" userId="715a925b3dac1f4b" providerId="LiveId" clId="{F39709E4-760D-4B0B-ACFE-6CF0A3BEA10E}" dt="2022-10-30T18:22:17.503" v="3434" actId="14100"/>
          <ac:picMkLst>
            <pc:docMk/>
            <pc:sldMk cId="3096148780" sldId="270"/>
            <ac:picMk id="5" creationId="{9D0174B4-73EE-469C-756B-8B40635BDD6F}"/>
          </ac:picMkLst>
        </pc:picChg>
      </pc:sldChg>
      <pc:sldChg chg="addSp modSp new mod">
        <pc:chgData name="Tom Grimbergen" userId="715a925b3dac1f4b" providerId="LiveId" clId="{F39709E4-760D-4B0B-ACFE-6CF0A3BEA10E}" dt="2022-10-31T18:14:08.798" v="3460" actId="1076"/>
        <pc:sldMkLst>
          <pc:docMk/>
          <pc:sldMk cId="1910199977" sldId="271"/>
        </pc:sldMkLst>
        <pc:picChg chg="add mod">
          <ac:chgData name="Tom Grimbergen" userId="715a925b3dac1f4b" providerId="LiveId" clId="{F39709E4-760D-4B0B-ACFE-6CF0A3BEA10E}" dt="2022-10-31T18:14:08.798" v="3460" actId="1076"/>
          <ac:picMkLst>
            <pc:docMk/>
            <pc:sldMk cId="1910199977" sldId="271"/>
            <ac:picMk id="3" creationId="{F2BEF631-9BA9-948E-C6B5-7072A6BF8DD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1879"/>
          </a:xfrm>
          <a:prstGeom prst="rect">
            <a:avLst/>
          </a:prstGeom>
        </p:spPr>
        <p:txBody>
          <a:bodyPr vert="horz" lIns="96463" tIns="48231" rIns="96463" bIns="48231" rtlCol="0"/>
          <a:lstStyle>
            <a:lvl1pPr algn="l">
              <a:defRPr sz="1300">
                <a:uFillTx/>
              </a:defRPr>
            </a:lvl1pPr>
          </a:lstStyle>
          <a:p>
            <a:endParaRPr lang="nl-NL">
              <a:uFillTx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501879"/>
          </a:xfrm>
          <a:prstGeom prst="rect">
            <a:avLst/>
          </a:prstGeom>
        </p:spPr>
        <p:txBody>
          <a:bodyPr vert="horz" lIns="96463" tIns="48231" rIns="96463" bIns="48231" rtlCol="0"/>
          <a:lstStyle>
            <a:lvl1pPr algn="r">
              <a:defRPr sz="1300">
                <a:uFillTx/>
              </a:defRPr>
            </a:lvl1pPr>
          </a:lstStyle>
          <a:p>
            <a:fld id="{4206C653-650D-4A82-8A17-60EDB4F7824B}" type="datetimeFigureOut">
              <a:rPr lang="nl-NL" smtClean="0">
                <a:uFillTx/>
              </a:rPr>
              <a:t>14-11-2022</a:t>
            </a:fld>
            <a:endParaRPr lang="nl-NL">
              <a:uFillTx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500962"/>
            <a:ext cx="2982119" cy="501878"/>
          </a:xfrm>
          <a:prstGeom prst="rect">
            <a:avLst/>
          </a:prstGeom>
        </p:spPr>
        <p:txBody>
          <a:bodyPr vert="horz" lIns="96463" tIns="48231" rIns="96463" bIns="48231" rtlCol="0" anchor="b"/>
          <a:lstStyle>
            <a:lvl1pPr algn="l">
              <a:defRPr sz="1300">
                <a:uFillTx/>
              </a:defRPr>
            </a:lvl1pPr>
          </a:lstStyle>
          <a:p>
            <a:endParaRPr lang="nl-NL">
              <a:uFillTx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8103" y="9500962"/>
            <a:ext cx="2982119" cy="501878"/>
          </a:xfrm>
          <a:prstGeom prst="rect">
            <a:avLst/>
          </a:prstGeom>
        </p:spPr>
        <p:txBody>
          <a:bodyPr vert="horz" lIns="96463" tIns="48231" rIns="96463" bIns="48231" rtlCol="0" anchor="b"/>
          <a:lstStyle>
            <a:lvl1pPr algn="r">
              <a:defRPr sz="1300">
                <a:uFillTx/>
              </a:defRPr>
            </a:lvl1pPr>
          </a:lstStyle>
          <a:p>
            <a:fld id="{C243DC59-C22A-4401-AEE6-A6BAD9F4DDFD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324" cy="501073"/>
          </a:xfrm>
          <a:prstGeom prst="rect">
            <a:avLst/>
          </a:prstGeom>
        </p:spPr>
        <p:txBody>
          <a:bodyPr vert="horz" lIns="89053" tIns="44527" rIns="89053" bIns="44527" rtlCol="0"/>
          <a:lstStyle>
            <a:lvl1pPr algn="l">
              <a:defRPr sz="1200">
                <a:uFillTx/>
              </a:defRPr>
            </a:lvl1pPr>
          </a:lstStyle>
          <a:p>
            <a:endParaRPr lang="nl-NL">
              <a:uFillTx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97951" y="1"/>
            <a:ext cx="2982324" cy="501073"/>
          </a:xfrm>
          <a:prstGeom prst="rect">
            <a:avLst/>
          </a:prstGeom>
        </p:spPr>
        <p:txBody>
          <a:bodyPr vert="horz" lIns="89053" tIns="44527" rIns="89053" bIns="44527" rtlCol="0"/>
          <a:lstStyle>
            <a:lvl1pPr algn="r">
              <a:defRPr sz="1200">
                <a:uFillTx/>
              </a:defRPr>
            </a:lvl1pPr>
          </a:lstStyle>
          <a:p>
            <a:fld id="{E8797C6D-EDB4-44F3-B63D-180FEB7CC1B1}" type="datetimeFigureOut">
              <a:rPr lang="nl-NL" smtClean="0">
                <a:uFillTx/>
              </a:rPr>
              <a:t>14-11-2022</a:t>
            </a:fld>
            <a:endParaRPr lang="nl-NL">
              <a:uFillTx/>
            </a:endParaRPr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0950"/>
            <a:ext cx="5999163" cy="3375025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89053" tIns="44527" rIns="89053" bIns="44527" rtlCol="0" anchor="ctr"/>
          <a:lstStyle/>
          <a:p>
            <a:endParaRPr lang="nl-NL">
              <a:uFillTx/>
            </a:endParaRPr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7874" y="4813711"/>
            <a:ext cx="5506066" cy="3938772"/>
          </a:xfrm>
          <a:prstGeom prst="rect">
            <a:avLst/>
          </a:prstGeom>
        </p:spPr>
        <p:txBody>
          <a:bodyPr vert="horz" lIns="89053" tIns="44527" rIns="89053" bIns="44527" rtlCol="0"/>
          <a:lstStyle/>
          <a:p>
            <a:pPr lvl="0"/>
            <a:r>
              <a:rPr lang="nl-NL">
                <a:uFillTx/>
              </a:rPr>
              <a:t>Klik om de modelstijlen te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501766"/>
            <a:ext cx="2982324" cy="501072"/>
          </a:xfrm>
          <a:prstGeom prst="rect">
            <a:avLst/>
          </a:prstGeom>
        </p:spPr>
        <p:txBody>
          <a:bodyPr vert="horz" lIns="89053" tIns="44527" rIns="89053" bIns="44527" rtlCol="0" anchor="b"/>
          <a:lstStyle>
            <a:lvl1pPr algn="l">
              <a:defRPr sz="1200">
                <a:uFillTx/>
              </a:defRPr>
            </a:lvl1pPr>
          </a:lstStyle>
          <a:p>
            <a:endParaRPr lang="nl-NL">
              <a:uFillTx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97951" y="9501766"/>
            <a:ext cx="2982324" cy="501072"/>
          </a:xfrm>
          <a:prstGeom prst="rect">
            <a:avLst/>
          </a:prstGeom>
        </p:spPr>
        <p:txBody>
          <a:bodyPr vert="horz" lIns="89053" tIns="44527" rIns="89053" bIns="44527" rtlCol="0" anchor="b"/>
          <a:lstStyle>
            <a:lvl1pPr algn="r">
              <a:defRPr sz="1200">
                <a:uFillTx/>
              </a:defRPr>
            </a:lvl1pPr>
          </a:lstStyle>
          <a:p>
            <a:fld id="{99E58F75-E502-434A-8BDF-EB147574CAAC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459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uFillTx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58F75-E502-434A-8BDF-EB147574CAAC}" type="slidenum">
              <a:rPr lang="nl-NL" smtClean="0">
                <a:uFillTx/>
              </a:rPr>
              <a:t>1</a:t>
            </a:fld>
            <a:endParaRPr lang="nl-NL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33557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uFillTx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58F75-E502-434A-8BDF-EB147574CAAC}" type="slidenum">
              <a:rPr lang="nl-NL" smtClean="0">
                <a:uFillTx/>
              </a:rPr>
              <a:t>4</a:t>
            </a:fld>
            <a:endParaRPr lang="nl-NL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64993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58F75-E502-434A-8BDF-EB147574CAAC}" type="slidenum">
              <a:rPr lang="nl-NL" smtClean="0">
                <a:uFillTx/>
              </a:rPr>
              <a:t>5</a:t>
            </a:fld>
            <a:endParaRPr lang="nl-NL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9794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66467"/>
            <a:chOff x="0" y="0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>
              <a:spLocks/>
            </p:cNvSpPr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>
              <a:spLocks/>
            </p:cNvSpPr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>
              <a:spLocks/>
            </p:cNvSpPr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>
              <a:spLocks/>
            </p:cNvSpPr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>
              <a:spLocks/>
            </p:cNvSpPr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>
              <a:spLocks/>
            </p:cNvSpPr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>
              <a:spLocks/>
            </p:cNvSpPr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>
              <a:spLocks/>
            </p:cNvSpPr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  <a:uFillTx/>
              </a:defRPr>
            </a:lvl1pPr>
          </a:lstStyle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nl-NL">
                <a:uFillTx/>
              </a:rPr>
              <a:t>Klik om de ondertitelstijl van het model te bewerken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C0B3-BD9A-4FDE-86C3-DDDF232563FC}" type="datetime1">
              <a:rPr lang="nl-NL" smtClean="0">
                <a:uFillTx/>
              </a:rPr>
              <a:t>14-11-2022</a:t>
            </a:fld>
            <a:endParaRPr lang="nl-NL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uFillTx/>
              </a:rPr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ED0-F27C-45FD-B79C-8508BA14BC6E}" type="slidenum">
              <a:rPr lang="nl-NL" smtClean="0">
                <a:uFillTx/>
              </a:rPr>
              <a:t>‹nr.›</a:t>
            </a:fld>
            <a:endParaRPr lang="nl-NL" dirty="0">
              <a:uFillTx/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3777" y="5147732"/>
            <a:ext cx="1632819" cy="1502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softEdge rad="63500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>
                <a:uFillTx/>
              </a:defRPr>
            </a:lvl1pPr>
          </a:lstStyle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nl-NL">
                <a:uFillTx/>
              </a:rPr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17B4-8064-4F00-BBD3-16BD2EB7E404}" type="datetime1">
              <a:rPr lang="nl-NL" smtClean="0">
                <a:uFillTx/>
              </a:rPr>
              <a:t>14-11-2022</a:t>
            </a:fld>
            <a:endParaRPr lang="nl-NL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uFillTx/>
              </a:rPr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ED0-F27C-45FD-B79C-8508BA14BC6E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uFillTx/>
              </a:defRPr>
            </a:lvl1pPr>
          </a:lstStyle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uFillTx/>
              </a:defRPr>
            </a:lvl1pPr>
            <a:lvl2pPr marL="457200" indent="0">
              <a:buFontTx/>
              <a:buNone/>
              <a:defRPr>
                <a:uFillTx/>
              </a:defRPr>
            </a:lvl2pPr>
            <a:lvl3pPr marL="914400" indent="0">
              <a:buFontTx/>
              <a:buNone/>
              <a:defRPr>
                <a:uFillTx/>
              </a:defRPr>
            </a:lvl3pPr>
            <a:lvl4pPr marL="1371600" indent="0">
              <a:buFontTx/>
              <a:buNone/>
              <a:defRPr>
                <a:uFillTx/>
              </a:defRPr>
            </a:lvl4pPr>
            <a:lvl5pPr marL="1828800" indent="0">
              <a:buFontTx/>
              <a:buNone/>
              <a:defRPr>
                <a:uFillTx/>
              </a:defRPr>
            </a:lvl5pPr>
          </a:lstStyle>
          <a:p>
            <a:pPr lvl="0"/>
            <a:r>
              <a:rPr lang="nl-NL">
                <a:uFillTx/>
              </a:rPr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nl-NL">
                <a:uFillTx/>
              </a:rPr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7DE3-D5BF-424C-9402-11DA796A3933}" type="datetime1">
              <a:rPr lang="nl-NL" smtClean="0">
                <a:uFillTx/>
              </a:rPr>
              <a:t>14-11-2022</a:t>
            </a:fld>
            <a:endParaRPr lang="nl-NL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uFillTx/>
              </a:rPr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ED0-F27C-45FD-B79C-8508BA14BC6E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  <p:sp>
        <p:nvSpPr>
          <p:cNvPr id="20" name="TextBox 19"/>
          <p:cNvSpPr txBox="1">
            <a:spLocks/>
          </p:cNvSpPr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“</a:t>
            </a:r>
          </a:p>
        </p:txBody>
      </p:sp>
      <p:sp>
        <p:nvSpPr>
          <p:cNvPr id="22" name="TextBox 21"/>
          <p:cNvSpPr txBox="1">
            <a:spLocks/>
          </p:cNvSpPr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>
                <a:uFillTx/>
              </a:defRPr>
            </a:lvl1pPr>
          </a:lstStyle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nl-NL">
                <a:uFillTx/>
              </a:rPr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D78D-3512-4B86-8C58-18A1544AE93B}" type="datetime1">
              <a:rPr lang="nl-NL" smtClean="0">
                <a:uFillTx/>
              </a:rPr>
              <a:t>14-11-2022</a:t>
            </a:fld>
            <a:endParaRPr lang="nl-NL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uFillTx/>
              </a:rPr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ED0-F27C-45FD-B79C-8508BA14BC6E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uFillTx/>
              </a:defRPr>
            </a:lvl1pPr>
          </a:lstStyle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uFillTx/>
              </a:defRPr>
            </a:lvl1pPr>
            <a:lvl2pPr marL="457200" indent="0">
              <a:buFontTx/>
              <a:buNone/>
              <a:defRPr>
                <a:uFillTx/>
              </a:defRPr>
            </a:lvl2pPr>
            <a:lvl3pPr marL="914400" indent="0">
              <a:buFontTx/>
              <a:buNone/>
              <a:defRPr>
                <a:uFillTx/>
              </a:defRPr>
            </a:lvl3pPr>
            <a:lvl4pPr marL="1371600" indent="0">
              <a:buFontTx/>
              <a:buNone/>
              <a:defRPr>
                <a:uFillTx/>
              </a:defRPr>
            </a:lvl4pPr>
            <a:lvl5pPr marL="1828800" indent="0">
              <a:buFontTx/>
              <a:buNone/>
              <a:defRPr>
                <a:uFillTx/>
              </a:defRPr>
            </a:lvl5pPr>
          </a:lstStyle>
          <a:p>
            <a:pPr lvl="0"/>
            <a:r>
              <a:rPr lang="nl-NL">
                <a:uFillTx/>
              </a:rPr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nl-NL">
                <a:uFillTx/>
              </a:rPr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04E6-63E8-47F5-B98F-7E26E60F220E}" type="datetime1">
              <a:rPr lang="nl-NL" smtClean="0">
                <a:uFillTx/>
              </a:rPr>
              <a:t>14-11-2022</a:t>
            </a:fld>
            <a:endParaRPr lang="nl-NL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uFillTx/>
              </a:rPr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ED0-F27C-45FD-B79C-8508BA14BC6E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“</a:t>
            </a:r>
          </a:p>
        </p:txBody>
      </p:sp>
      <p:sp>
        <p:nvSpPr>
          <p:cNvPr id="25" name="TextBox 24"/>
          <p:cNvSpPr txBox="1">
            <a:spLocks/>
          </p:cNvSpPr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uFillTx/>
              </a:defRPr>
            </a:lvl1pPr>
          </a:lstStyle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uFillTx/>
              </a:defRPr>
            </a:lvl1pPr>
            <a:lvl2pPr marL="457200" indent="0">
              <a:buFontTx/>
              <a:buNone/>
              <a:defRPr>
                <a:uFillTx/>
              </a:defRPr>
            </a:lvl2pPr>
            <a:lvl3pPr marL="914400" indent="0">
              <a:buFontTx/>
              <a:buNone/>
              <a:defRPr>
                <a:uFillTx/>
              </a:defRPr>
            </a:lvl3pPr>
            <a:lvl4pPr marL="1371600" indent="0">
              <a:buFontTx/>
              <a:buNone/>
              <a:defRPr>
                <a:uFillTx/>
              </a:defRPr>
            </a:lvl4pPr>
            <a:lvl5pPr marL="1828800" indent="0">
              <a:buFontTx/>
              <a:buNone/>
              <a:defRPr>
                <a:uFillTx/>
              </a:defRPr>
            </a:lvl5pPr>
          </a:lstStyle>
          <a:p>
            <a:pPr lvl="0"/>
            <a:r>
              <a:rPr lang="nl-NL">
                <a:uFillTx/>
              </a:rPr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nl-NL">
                <a:uFillTx/>
              </a:rPr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CCBD-2EA8-4F44-A769-8F5E07A9FF2C}" type="datetime1">
              <a:rPr lang="nl-NL" smtClean="0">
                <a:uFillTx/>
              </a:rPr>
              <a:t>14-11-2022</a:t>
            </a:fld>
            <a:endParaRPr lang="nl-NL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uFillTx/>
              </a:rPr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ED0-F27C-45FD-B79C-8508BA14BC6E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>
                <a:uFillTx/>
              </a:rPr>
              <a:t>Klik om de modelstijlen te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98B3-540F-4CF4-AC18-315985980E33}" type="datetime1">
              <a:rPr lang="nl-NL" smtClean="0">
                <a:uFillTx/>
              </a:rPr>
              <a:t>14-11-2022</a:t>
            </a:fld>
            <a:endParaRPr lang="nl-NL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uFillTx/>
              </a:rPr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ED0-F27C-45FD-B79C-8508BA14BC6E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>
                <a:uFillTx/>
              </a:rPr>
              <a:t>Klik om de modelstijlen te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C7AD-081B-435F-B0D3-A16F6E04BE09}" type="datetime1">
              <a:rPr lang="nl-NL" smtClean="0">
                <a:uFillTx/>
              </a:rPr>
              <a:t>14-11-2022</a:t>
            </a:fld>
            <a:endParaRPr lang="nl-NL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uFillTx/>
              </a:rPr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ED0-F27C-45FD-B79C-8508BA14BC6E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uFillTx/>
              </a:defRPr>
            </a:lvl1pPr>
          </a:lstStyle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>
                <a:uFillTx/>
              </a:rPr>
              <a:t>Klik om de modelstijlen te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5311-8CB9-40C9-A2CF-46B8BF9E8F1B}" type="datetime1">
              <a:rPr lang="nl-NL" smtClean="0">
                <a:uFillTx/>
              </a:rPr>
              <a:t>14-11-2022</a:t>
            </a:fld>
            <a:endParaRPr lang="nl-NL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uFillTx/>
              </a:rPr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aseline="0">
                <a:uFillTx/>
              </a:defRPr>
            </a:lvl1pPr>
          </a:lstStyle>
          <a:p>
            <a:fld id="{2B574ED0-F27C-45FD-B79C-8508BA14BC6E}" type="slidenum">
              <a:rPr lang="nl-NL" smtClean="0">
                <a:uFillTx/>
              </a:rPr>
              <a:pPr/>
              <a:t>‹nr.›</a:t>
            </a:fld>
            <a:endParaRPr lang="nl-NL" dirty="0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>
                <a:uFillTx/>
              </a:defRPr>
            </a:lvl1pPr>
          </a:lstStyle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nl-NL">
                <a:uFillTx/>
              </a:rPr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5CBF-0DA6-4F5C-BE43-DA07621BE1B7}" type="datetime1">
              <a:rPr lang="nl-NL" smtClean="0">
                <a:uFillTx/>
              </a:rPr>
              <a:t>14-11-2022</a:t>
            </a:fld>
            <a:endParaRPr lang="nl-NL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uFillTx/>
              </a:rPr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ED0-F27C-45FD-B79C-8508BA14BC6E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>
                <a:uFillTx/>
              </a:rPr>
              <a:t>Klik om de modelstijlen te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>
                <a:uFillTx/>
              </a:rPr>
              <a:t>Klik om de modelstijlen te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6A95-6083-4D4E-AF0A-D31295DC5BA2}" type="datetime1">
              <a:rPr lang="nl-NL" smtClean="0">
                <a:uFillTx/>
              </a:rPr>
              <a:t>14-11-2022</a:t>
            </a:fld>
            <a:endParaRPr lang="nl-NL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uFillTx/>
              </a:rPr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ED0-F27C-45FD-B79C-8508BA14BC6E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nl-NL">
                <a:uFillTx/>
              </a:rPr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>
                <a:uFillTx/>
              </a:rPr>
              <a:t>Klik om de modelstijlen te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nl-NL">
                <a:uFillTx/>
              </a:rPr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>
                <a:uFillTx/>
              </a:rPr>
              <a:t>Klik om de modelstijlen te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31B6-6406-40C4-AF36-D1A5B45EEA6D}" type="datetime1">
              <a:rPr lang="nl-NL" smtClean="0">
                <a:uFillTx/>
              </a:rPr>
              <a:t>14-11-2022</a:t>
            </a:fld>
            <a:endParaRPr lang="nl-NL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uFillTx/>
              </a:rPr>
              <a:t>#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ED0-F27C-45FD-B79C-8508BA14BC6E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63A3-499C-4F0F-ADB4-0BB8D20109C7}" type="datetime1">
              <a:rPr lang="nl-NL" smtClean="0">
                <a:uFillTx/>
              </a:rPr>
              <a:t>14-11-2022</a:t>
            </a:fld>
            <a:endParaRPr lang="nl-NL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uFillTx/>
              </a:rPr>
              <a:t>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ED0-F27C-45FD-B79C-8508BA14BC6E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B35B-B77A-4125-B458-E05FC700D582}" type="datetime1">
              <a:rPr lang="nl-NL" smtClean="0">
                <a:uFillTx/>
              </a:rPr>
              <a:t>14-11-2022</a:t>
            </a:fld>
            <a:endParaRPr lang="nl-NL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uFillTx/>
              </a:rPr>
              <a:t>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ED0-F27C-45FD-B79C-8508BA14BC6E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>
                <a:uFillTx/>
              </a:defRPr>
            </a:lvl1pPr>
          </a:lstStyle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>
                <a:uFillTx/>
              </a:rPr>
              <a:t>Klik om de modelstijlen te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uFillTx/>
              </a:defRPr>
            </a:lvl1pPr>
            <a:lvl2pPr marL="457063" indent="0">
              <a:buNone/>
              <a:defRPr sz="1400">
                <a:uFillTx/>
              </a:defRPr>
            </a:lvl2pPr>
            <a:lvl3pPr marL="914126" indent="0">
              <a:buNone/>
              <a:defRPr sz="1200">
                <a:uFillTx/>
              </a:defRPr>
            </a:lvl3pPr>
            <a:lvl4pPr marL="1371189" indent="0">
              <a:buNone/>
              <a:defRPr sz="1000">
                <a:uFillTx/>
              </a:defRPr>
            </a:lvl4pPr>
            <a:lvl5pPr marL="1828251" indent="0">
              <a:buNone/>
              <a:defRPr sz="1000">
                <a:uFillTx/>
              </a:defRPr>
            </a:lvl5pPr>
            <a:lvl6pPr marL="2285314" indent="0">
              <a:buNone/>
              <a:defRPr sz="1000">
                <a:uFillTx/>
              </a:defRPr>
            </a:lvl6pPr>
            <a:lvl7pPr marL="2742377" indent="0">
              <a:buNone/>
              <a:defRPr sz="1000">
                <a:uFillTx/>
              </a:defRPr>
            </a:lvl7pPr>
            <a:lvl8pPr marL="3199440" indent="0">
              <a:buNone/>
              <a:defRPr sz="1000">
                <a:uFillTx/>
              </a:defRPr>
            </a:lvl8pPr>
            <a:lvl9pPr marL="3656503" indent="0">
              <a:buNone/>
              <a:defRPr sz="1000">
                <a:uFillTx/>
              </a:defRPr>
            </a:lvl9pPr>
          </a:lstStyle>
          <a:p>
            <a:pPr lvl="0"/>
            <a:r>
              <a:rPr lang="nl-NL">
                <a:uFillTx/>
              </a:rPr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A413-BF50-4968-AB0E-C911BA6D54E2}" type="datetime1">
              <a:rPr lang="nl-NL" smtClean="0">
                <a:uFillTx/>
              </a:rPr>
              <a:t>14-11-2022</a:t>
            </a:fld>
            <a:endParaRPr lang="nl-NL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uFillTx/>
              </a:rPr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ED0-F27C-45FD-B79C-8508BA14BC6E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>
                <a:uFillTx/>
              </a:defRPr>
            </a:lvl1pPr>
          </a:lstStyle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6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600">
                <a:uFillTx/>
              </a:defRPr>
            </a:lvl4pPr>
            <a:lvl5pPr marL="1828800" indent="0">
              <a:buNone/>
              <a:defRPr sz="1600">
                <a:uFillTx/>
              </a:defRPr>
            </a:lvl5pPr>
            <a:lvl6pPr marL="2286000" indent="0">
              <a:buNone/>
              <a:defRPr sz="1600">
                <a:uFillTx/>
              </a:defRPr>
            </a:lvl6pPr>
            <a:lvl7pPr marL="2743200" indent="0">
              <a:buNone/>
              <a:defRPr sz="1600">
                <a:uFillTx/>
              </a:defRPr>
            </a:lvl7pPr>
            <a:lvl8pPr marL="3200400" indent="0">
              <a:buNone/>
              <a:defRPr sz="1600">
                <a:uFillTx/>
              </a:defRPr>
            </a:lvl8pPr>
            <a:lvl9pPr marL="3657600" indent="0">
              <a:buNone/>
              <a:defRPr sz="1600">
                <a:uFillTx/>
              </a:defRPr>
            </a:lvl9pPr>
          </a:lstStyle>
          <a:p>
            <a:r>
              <a:rPr lang="nl-NL">
                <a:uFillTx/>
              </a:rPr>
              <a:t>Klik op het pictogram als u een afbeelding wilt toevoegen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nl-NL">
                <a:uFillTx/>
              </a:rPr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CA6-4F15-4A86-9492-A659C19B704C}" type="datetime1">
              <a:rPr lang="nl-NL" smtClean="0">
                <a:uFillTx/>
              </a:rPr>
              <a:t>14-11-2022</a:t>
            </a:fld>
            <a:endParaRPr lang="nl-NL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uFillTx/>
              </a:rPr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4ED0-F27C-45FD-B79C-8508BA14BC6E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66467"/>
            <a:chOff x="0" y="0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>
              <a:spLocks/>
            </p:cNvSpPr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>
              <a:spLocks/>
            </p:cNvSpPr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>
              <a:spLocks/>
            </p:cNvSpPr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>
              <a:spLocks/>
            </p:cNvSpPr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>
              <a:spLocks/>
            </p:cNvSpPr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>
              <a:spLocks/>
            </p:cNvSpPr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>
              <a:spLocks/>
            </p:cNvSpPr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>
              <a:spLocks/>
            </p:cNvSpPr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uFillTx/>
              </a:rPr>
              <a:t>Klik om de stijl te bewerken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>
                <a:uFillTx/>
              </a:rPr>
              <a:t>Klik om de modelstijlen te bewerken</a:t>
            </a:r>
          </a:p>
          <a:p>
            <a:pPr lvl="1"/>
            <a:r>
              <a:rPr lang="nl-NL">
                <a:uFillTx/>
              </a:rPr>
              <a:t>Tweede niveau</a:t>
            </a:r>
          </a:p>
          <a:p>
            <a:pPr lvl="2"/>
            <a:r>
              <a:rPr lang="nl-NL">
                <a:uFillTx/>
              </a:rPr>
              <a:t>Derde niveau</a:t>
            </a:r>
          </a:p>
          <a:p>
            <a:pPr lvl="3"/>
            <a:r>
              <a:rPr lang="nl-NL">
                <a:uFillTx/>
              </a:rPr>
              <a:t>Vierde niveau</a:t>
            </a:r>
          </a:p>
          <a:p>
            <a:pPr lvl="4"/>
            <a:r>
              <a:rPr lang="nl-NL">
                <a:uFillTx/>
              </a:rPr>
              <a:t>Vijfde niveau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340DDCAB-2621-49E0-9F93-8CCB803EFFEF}" type="datetime1">
              <a:rPr lang="nl-NL" smtClean="0">
                <a:uFillTx/>
              </a:rPr>
              <a:t>14-11-2022</a:t>
            </a:fld>
            <a:endParaRPr lang="nl-NL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r>
              <a:rPr lang="nl-NL">
                <a:uFillTx/>
              </a:rPr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uFillTx/>
              </a:defRPr>
            </a:lvl1pPr>
          </a:lstStyle>
          <a:p>
            <a:fld id="{2B574ED0-F27C-45FD-B79C-8508BA14BC6E}" type="slidenum">
              <a:rPr lang="nl-NL" smtClean="0">
                <a:uFillTx/>
              </a:rPr>
              <a:t>‹nr.›</a:t>
            </a:fld>
            <a:endParaRPr lang="nl-NL">
              <a:uFillTx/>
            </a:endParaRPr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73777" y="5147732"/>
            <a:ext cx="1632819" cy="1502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softEdge rad="63500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uFillTx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  <a:uFillTx/>
        </a:defRPr>
      </a:lvl2pPr>
      <a:lvl3pPr eaLnBrk="1" hangingPunct="1">
        <a:defRPr>
          <a:solidFill>
            <a:schemeClr val="tx2"/>
          </a:solidFill>
          <a:uFillTx/>
        </a:defRPr>
      </a:lvl3pPr>
      <a:lvl4pPr eaLnBrk="1" hangingPunct="1">
        <a:defRPr>
          <a:solidFill>
            <a:schemeClr val="tx2"/>
          </a:solidFill>
          <a:uFillTx/>
        </a:defRPr>
      </a:lvl4pPr>
      <a:lvl5pPr eaLnBrk="1" hangingPunct="1">
        <a:defRPr>
          <a:solidFill>
            <a:schemeClr val="tx2"/>
          </a:solidFill>
          <a:uFillTx/>
        </a:defRPr>
      </a:lvl5pPr>
      <a:lvl6pPr eaLnBrk="1" hangingPunct="1">
        <a:defRPr>
          <a:solidFill>
            <a:schemeClr val="tx2"/>
          </a:solidFill>
          <a:uFillTx/>
        </a:defRPr>
      </a:lvl6pPr>
      <a:lvl7pPr eaLnBrk="1" hangingPunct="1">
        <a:defRPr>
          <a:solidFill>
            <a:schemeClr val="tx2"/>
          </a:solidFill>
          <a:uFillTx/>
        </a:defRPr>
      </a:lvl7pPr>
      <a:lvl8pPr eaLnBrk="1" hangingPunct="1">
        <a:defRPr>
          <a:solidFill>
            <a:schemeClr val="tx2"/>
          </a:solidFill>
          <a:uFillTx/>
        </a:defRPr>
      </a:lvl8pPr>
      <a:lvl9pPr eaLnBrk="1" hangingPunct="1">
        <a:defRPr>
          <a:solidFill>
            <a:schemeClr val="tx2"/>
          </a:solidFill>
          <a:uFillTx/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0553" y="-310896"/>
            <a:ext cx="14148630" cy="773458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/>
          <a:srcRect l="7699" t="9649" r="9530" b="-491"/>
          <a:stretch/>
        </p:blipFill>
        <p:spPr>
          <a:xfrm>
            <a:off x="1625982" y="1000486"/>
            <a:ext cx="1944216" cy="1944216"/>
          </a:xfrm>
          <a:prstGeom prst="ellipse">
            <a:avLst/>
          </a:prstGeom>
          <a:scene3d>
            <a:camera prst="orthographicFront"/>
            <a:lightRig rig="threePt" dir="t"/>
          </a:scene3d>
          <a:sp3d prstMaterial="metal">
            <a:bevelT w="120650" h="114300"/>
          </a:sp3d>
        </p:spPr>
      </p:pic>
      <p:sp>
        <p:nvSpPr>
          <p:cNvPr id="5" name="Rectangle 5"/>
          <p:cNvSpPr>
            <a:spLocks/>
          </p:cNvSpPr>
          <p:nvPr/>
        </p:nvSpPr>
        <p:spPr>
          <a:xfrm>
            <a:off x="0" y="-310896"/>
            <a:ext cx="12801600" cy="801014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4" name="Tekstvak 3"/>
          <p:cNvSpPr txBox="1">
            <a:spLocks/>
          </p:cNvSpPr>
          <p:nvPr/>
        </p:nvSpPr>
        <p:spPr>
          <a:xfrm>
            <a:off x="310896" y="4864608"/>
            <a:ext cx="3566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uFillTx/>
              </a:rPr>
              <a:t>Slotavond</a:t>
            </a:r>
          </a:p>
          <a:p>
            <a:r>
              <a:rPr lang="nl-NL" dirty="0">
                <a:uFillTx/>
              </a:rPr>
              <a:t>Weidevogelbescherming Lopik</a:t>
            </a:r>
          </a:p>
          <a:p>
            <a:r>
              <a:rPr lang="nl-NL" dirty="0">
                <a:uFillTx/>
              </a:rPr>
              <a:t>3 november 2022</a:t>
            </a:r>
          </a:p>
          <a:p>
            <a:endParaRPr lang="nl-NL" dirty="0">
              <a:uFillTx/>
            </a:endParaRPr>
          </a:p>
          <a:p>
            <a:r>
              <a:rPr lang="nl-NL" dirty="0" err="1"/>
              <a:t>Pannekoekenhuis</a:t>
            </a:r>
            <a:r>
              <a:rPr lang="nl-NL" dirty="0"/>
              <a:t> Midden op ‘t Landt in Benschop</a:t>
            </a:r>
            <a:endParaRPr lang="nl-NL" dirty="0">
              <a:uFillTx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922" y="512365"/>
            <a:ext cx="6977061" cy="6977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uFillTx/>
              </a:rPr>
              <a:t>Rondvraag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79861"/>
            <a:ext cx="12562269" cy="9421702"/>
          </a:xfrm>
        </p:spPr>
      </p:pic>
      <p:sp>
        <p:nvSpPr>
          <p:cNvPr id="3" name="Rechthoek 2"/>
          <p:cNvSpPr>
            <a:spLocks/>
          </p:cNvSpPr>
          <p:nvPr/>
        </p:nvSpPr>
        <p:spPr>
          <a:xfrm>
            <a:off x="7272534" y="24384"/>
            <a:ext cx="45304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800" b="1" cap="none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AGENDA</a:t>
            </a:r>
          </a:p>
        </p:txBody>
      </p:sp>
      <p:sp>
        <p:nvSpPr>
          <p:cNvPr id="4" name="Tekstvak 3"/>
          <p:cNvSpPr txBox="1">
            <a:spLocks/>
          </p:cNvSpPr>
          <p:nvPr/>
        </p:nvSpPr>
        <p:spPr>
          <a:xfrm>
            <a:off x="7979453" y="1203972"/>
            <a:ext cx="2938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1 Opening/</a:t>
            </a:r>
          </a:p>
          <a:p>
            <a:pPr lvl="0"/>
            <a:r>
              <a:rPr lang="nl-N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mededelingen </a:t>
            </a:r>
          </a:p>
        </p:txBody>
      </p:sp>
      <p:sp>
        <p:nvSpPr>
          <p:cNvPr id="6" name="Tekstvak 5"/>
          <p:cNvSpPr txBox="1">
            <a:spLocks/>
          </p:cNvSpPr>
          <p:nvPr/>
        </p:nvSpPr>
        <p:spPr>
          <a:xfrm>
            <a:off x="6387870" y="5871211"/>
            <a:ext cx="3950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nl-NL" sz="24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  <a:p>
            <a:pPr lvl="0"/>
            <a:r>
              <a:rPr lang="nl-N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5 </a:t>
            </a:r>
            <a:r>
              <a:rPr lang="nl-N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Gezellig samenzijn</a:t>
            </a:r>
            <a:endParaRPr lang="nl-NL" sz="24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id="7" name="Tekstvak 6"/>
          <p:cNvSpPr txBox="1">
            <a:spLocks/>
          </p:cNvSpPr>
          <p:nvPr/>
        </p:nvSpPr>
        <p:spPr>
          <a:xfrm>
            <a:off x="9933429" y="5289190"/>
            <a:ext cx="2755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nl-NL" sz="24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  <a:p>
            <a:pPr lvl="0"/>
            <a:endParaRPr lang="nl-NL" sz="24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id="8" name="Tekstvak 7"/>
          <p:cNvSpPr txBox="1">
            <a:spLocks/>
          </p:cNvSpPr>
          <p:nvPr/>
        </p:nvSpPr>
        <p:spPr>
          <a:xfrm>
            <a:off x="5112576" y="4032212"/>
            <a:ext cx="5157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3 Rondvraag</a:t>
            </a:r>
          </a:p>
          <a:p>
            <a:pPr lvl="0"/>
            <a:endParaRPr lang="nl-NL" sz="24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  <a:p>
            <a:pPr lvl="0"/>
            <a:r>
              <a:rPr lang="nl-N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4 Lezing van Arjan van Duijvenboden over monitoring weidevogels</a:t>
            </a:r>
            <a:endParaRPr lang="nl-NL" dirty="0">
              <a:uFillTx/>
            </a:endParaRPr>
          </a:p>
        </p:txBody>
      </p:sp>
      <p:sp>
        <p:nvSpPr>
          <p:cNvPr id="9" name="Tekstvak 8"/>
          <p:cNvSpPr txBox="1">
            <a:spLocks/>
          </p:cNvSpPr>
          <p:nvPr/>
        </p:nvSpPr>
        <p:spPr>
          <a:xfrm>
            <a:off x="5682483" y="1775264"/>
            <a:ext cx="5742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nl-NL" sz="24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  <a:p>
            <a:pPr lvl="0"/>
            <a:r>
              <a:rPr lang="nl-N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2 Terugblik seizoen 2022</a:t>
            </a:r>
          </a:p>
          <a:p>
            <a:pPr lvl="1"/>
            <a:r>
              <a:rPr lang="nl-N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- Vereniging</a:t>
            </a:r>
          </a:p>
          <a:p>
            <a:pPr lvl="1"/>
            <a:r>
              <a:rPr lang="nl-N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- Weer</a:t>
            </a:r>
          </a:p>
          <a:p>
            <a:pPr marL="800100" lvl="1" indent="-342900">
              <a:buFontTx/>
              <a:buChar char="-"/>
            </a:pPr>
            <a:r>
              <a:rPr lang="nl-N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Resultaten seizoen</a:t>
            </a:r>
          </a:p>
          <a:p>
            <a:pPr marL="800100" lvl="1" indent="-342900">
              <a:buFontTx/>
              <a:buChar char="-"/>
            </a:pPr>
            <a:r>
              <a:rPr lang="nl-N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Vooruitblik op 2023</a:t>
            </a:r>
            <a:r>
              <a:rPr lang="nl-N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</a:p>
          <a:p>
            <a:pPr lvl="1"/>
            <a:endParaRPr lang="nl-NL" sz="24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nl-N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>
              <a:uFillTx/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73330"/>
            <a:ext cx="12562269" cy="9421702"/>
          </a:xfrm>
        </p:spPr>
      </p:pic>
      <p:sp>
        <p:nvSpPr>
          <p:cNvPr id="6" name="Rechthoek 5"/>
          <p:cNvSpPr>
            <a:spLocks/>
          </p:cNvSpPr>
          <p:nvPr/>
        </p:nvSpPr>
        <p:spPr>
          <a:xfrm>
            <a:off x="6912663" y="24384"/>
            <a:ext cx="52501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b="1" u="sng" cap="none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Mededelingen</a:t>
            </a:r>
          </a:p>
        </p:txBody>
      </p:sp>
      <p:sp>
        <p:nvSpPr>
          <p:cNvPr id="4" name="Tekstvak 3"/>
          <p:cNvSpPr txBox="1">
            <a:spLocks/>
          </p:cNvSpPr>
          <p:nvPr/>
        </p:nvSpPr>
        <p:spPr>
          <a:xfrm rot="20662979">
            <a:off x="4639293" y="2453470"/>
            <a:ext cx="6959993" cy="2123658"/>
          </a:xfrm>
          <a:prstGeom prst="rect">
            <a:avLst/>
          </a:prstGeom>
          <a:ln cmpd="dbl">
            <a:solidFill>
              <a:schemeClr val="accent2">
                <a:shade val="50000"/>
                <a:alpha val="40000"/>
              </a:schemeClr>
            </a:solidFill>
            <a:beve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Bestuursleden en nieuwe vrijwilligers</a:t>
            </a:r>
          </a:p>
          <a:p>
            <a:pPr algn="ctr"/>
            <a:r>
              <a:rPr lang="nl-NL" sz="44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gezocht!</a:t>
            </a:r>
          </a:p>
        </p:txBody>
      </p:sp>
      <p:sp>
        <p:nvSpPr>
          <p:cNvPr id="7" name="Tekstvak 6"/>
          <p:cNvSpPr txBox="1">
            <a:spLocks/>
          </p:cNvSpPr>
          <p:nvPr/>
        </p:nvSpPr>
        <p:spPr>
          <a:xfrm>
            <a:off x="6281134" y="5104720"/>
            <a:ext cx="54080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Huidig Bestuur: Martin van den Hoek, Ruben Oskam en Harry de With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Huidige aantal vrijwilligers is ontoereikend om gehele </a:t>
            </a:r>
            <a:r>
              <a:rPr lang="nl-NL" dirty="0" err="1"/>
              <a:t>Lopikerwaard</a:t>
            </a:r>
            <a:r>
              <a:rPr lang="nl-NL" dirty="0"/>
              <a:t> te bedienen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uFillTx/>
              </a:rPr>
              <a:t>Terugblik seizoen 2022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77334" y="1429069"/>
            <a:ext cx="8596668" cy="2082227"/>
          </a:xfrm>
        </p:spPr>
        <p:txBody>
          <a:bodyPr>
            <a:normAutofit fontScale="25000" lnSpcReduction="20000"/>
          </a:bodyPr>
          <a:lstStyle/>
          <a:p>
            <a:r>
              <a:rPr lang="nl-NL" sz="8000" dirty="0">
                <a:uFillTx/>
              </a:rPr>
              <a:t>Startavond was vrijdag 25 maart 2022  (Natuurmuseum “De Wielewaal”)</a:t>
            </a:r>
          </a:p>
          <a:p>
            <a:r>
              <a:rPr lang="nl-NL" sz="8000" dirty="0"/>
              <a:t>Drie polderregisseurs: Bas, Martin, Harry. </a:t>
            </a:r>
          </a:p>
          <a:p>
            <a:r>
              <a:rPr lang="nl-NL" sz="8000" dirty="0"/>
              <a:t>Drie weidevogelgroepen; met Vlist erbij vier.</a:t>
            </a:r>
          </a:p>
          <a:p>
            <a:r>
              <a:rPr lang="nl-NL" sz="8000" dirty="0"/>
              <a:t>Sinds dit jaar n</a:t>
            </a:r>
            <a:r>
              <a:rPr lang="nl-NL" sz="8000" dirty="0">
                <a:uFillTx/>
              </a:rPr>
              <a:t>ieuwe gebiedscoördinator van Collectief </a:t>
            </a:r>
            <a:r>
              <a:rPr lang="nl-NL" sz="8000" dirty="0" err="1">
                <a:uFillTx/>
              </a:rPr>
              <a:t>Lopikerwaard</a:t>
            </a:r>
            <a:endParaRPr lang="nl-NL" sz="8000" dirty="0">
              <a:uFillTx/>
            </a:endParaRPr>
          </a:p>
          <a:p>
            <a:r>
              <a:rPr lang="nl-NL" sz="8000" dirty="0">
                <a:uFillTx/>
              </a:rPr>
              <a:t>Eerste kievitsei: 9 maart in gemeente Hof van Twente</a:t>
            </a:r>
          </a:p>
          <a:p>
            <a:r>
              <a:rPr lang="nl-NL" sz="8000" dirty="0">
                <a:uFillTx/>
              </a:rPr>
              <a:t>Eerste kievitsei in </a:t>
            </a:r>
            <a:r>
              <a:rPr lang="nl-NL" sz="8000" dirty="0" err="1">
                <a:uFillTx/>
              </a:rPr>
              <a:t>Lopikerwaard</a:t>
            </a:r>
            <a:r>
              <a:rPr lang="nl-NL" sz="8000" dirty="0">
                <a:uFillTx/>
              </a:rPr>
              <a:t> op 22 maart bij Verweij in Polsbroekerdam</a:t>
            </a:r>
          </a:p>
          <a:p>
            <a:r>
              <a:rPr lang="nl-NL" sz="8000" dirty="0"/>
              <a:t>Het WEER: eerste gedeelte seizoen goede broedomstandigheden en goed weer voor de kuikens. Later minder </a:t>
            </a:r>
            <a:r>
              <a:rPr lang="nl-NL" sz="8000"/>
              <a:t>regen gevolgd </a:t>
            </a:r>
            <a:r>
              <a:rPr lang="nl-NL" sz="8000" dirty="0"/>
              <a:t>door enorme droogte. Kuikens konden vanaf half juni moeilijk aan eten komen daardoor. Boeren konden dit jaar vroeg maaien wat uiteraard minder gunstig was voor de weidevogels.</a:t>
            </a:r>
          </a:p>
          <a:p>
            <a:r>
              <a:rPr lang="nl-NL" sz="8000" dirty="0"/>
              <a:t>Droneteam was erg actief.</a:t>
            </a:r>
          </a:p>
          <a:p>
            <a:r>
              <a:rPr lang="nl-NL" sz="8000" dirty="0"/>
              <a:t>2 juli: Jubileumfeest van onze vereniging bij Boer Hans in Montfoort</a:t>
            </a:r>
          </a:p>
          <a:p>
            <a:pPr marL="0" indent="0">
              <a:buNone/>
            </a:pPr>
            <a:endParaRPr lang="nl-NL" sz="8000" dirty="0"/>
          </a:p>
          <a:p>
            <a:endParaRPr lang="nl-NL" sz="8000" dirty="0"/>
          </a:p>
          <a:p>
            <a:endParaRPr lang="nl-NL" sz="2200" dirty="0"/>
          </a:p>
          <a:p>
            <a:endParaRPr lang="nl-NL" dirty="0">
              <a:uFillTx/>
            </a:endParaRPr>
          </a:p>
          <a:p>
            <a:pPr marL="0" indent="0">
              <a:buNone/>
            </a:pPr>
            <a:endParaRPr lang="nl-NL" dirty="0">
              <a:uFillTx/>
            </a:endParaRPr>
          </a:p>
          <a:p>
            <a:endParaRPr lang="nl-NL" dirty="0">
              <a:uFillTx/>
            </a:endParaRPr>
          </a:p>
        </p:txBody>
      </p:sp>
      <p:sp>
        <p:nvSpPr>
          <p:cNvPr id="7" name="Tijdelijke aanduiding voor inhoud 3"/>
          <p:cNvSpPr txBox="1">
            <a:spLocks/>
          </p:cNvSpPr>
          <p:nvPr/>
        </p:nvSpPr>
        <p:spPr>
          <a:xfrm>
            <a:off x="677334" y="3757741"/>
            <a:ext cx="8596668" cy="2082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uFillTx/>
              </a:rPr>
              <a:t> </a:t>
            </a:r>
          </a:p>
          <a:p>
            <a:pPr lvl="1"/>
            <a:endParaRPr lang="nl-NL" dirty="0">
              <a:uFillTx/>
            </a:endParaRPr>
          </a:p>
        </p:txBody>
      </p:sp>
      <p:sp>
        <p:nvSpPr>
          <p:cNvPr id="8" name="Tijdelijke aanduiding voor inhoud 3"/>
          <p:cNvSpPr txBox="1">
            <a:spLocks/>
          </p:cNvSpPr>
          <p:nvPr/>
        </p:nvSpPr>
        <p:spPr>
          <a:xfrm>
            <a:off x="677334" y="5207286"/>
            <a:ext cx="8596668" cy="2082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>
              <a:uFillTx/>
            </a:endParaRPr>
          </a:p>
          <a:p>
            <a:pPr lvl="1"/>
            <a:endParaRPr lang="nl-NL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74B2B18-F1C6-641B-0F1D-FBA4F460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 2022 (gevonden nesten)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289FE1A-F46E-C6FD-5C9E-9831FFE19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900" dirty="0"/>
              <a:t>Jaar		Kievit	Scholekster	Grutto	Tureluur		Slobeend  	</a:t>
            </a:r>
            <a:r>
              <a:rPr lang="nl-NL" sz="1900" dirty="0" err="1"/>
              <a:t>zw.stern</a:t>
            </a:r>
            <a:endParaRPr lang="nl-NL" sz="1900" dirty="0"/>
          </a:p>
          <a:p>
            <a:pPr lvl="8"/>
            <a:endParaRPr lang="nl-NL" sz="1300" dirty="0"/>
          </a:p>
          <a:p>
            <a:endParaRPr lang="nl-NL" sz="1900" dirty="0"/>
          </a:p>
          <a:p>
            <a:r>
              <a:rPr lang="nl-NL" sz="1900" dirty="0"/>
              <a:t>2020		313			58			85		56		8			18</a:t>
            </a:r>
          </a:p>
          <a:p>
            <a:endParaRPr lang="nl-NL" sz="1900" dirty="0"/>
          </a:p>
          <a:p>
            <a:r>
              <a:rPr lang="nl-NL" sz="1900" dirty="0"/>
              <a:t>2021		292			49			83		39		12			15</a:t>
            </a:r>
          </a:p>
          <a:p>
            <a:endParaRPr lang="nl-NL" sz="1900" dirty="0"/>
          </a:p>
          <a:p>
            <a:r>
              <a:rPr lang="nl-NL" sz="1900" dirty="0"/>
              <a:t>2022		478			41			66		43		7			26</a:t>
            </a:r>
          </a:p>
          <a:p>
            <a:endParaRPr lang="nl-NL" sz="19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17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Bijzondere vondst</a:t>
            </a:r>
            <a:endParaRPr lang="nl-NL" dirty="0">
              <a:uFillTx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xmlns="" id="{0948CB08-9AA8-C247-88F3-DCC780DDD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194BEE81-19E2-200D-F611-A5A2314F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8046252" cy="5435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F2BEF631-9BA9-948E-C6B5-7072A6BF8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64" y="344975"/>
            <a:ext cx="10467246" cy="568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2561E1B-22C5-E40D-CCD1-01255FD97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0DCC1BD-C1BF-8275-2E3B-98BD1BED9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9D0174B4-73EE-469C-756B-8B40635BD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99272"/>
            <a:ext cx="7909618" cy="519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uFillTx/>
              </a:rPr>
              <a:t>Vooruitblik seizoen 2023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260227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nl-NL" sz="2400" dirty="0">
                <a:uFillTx/>
              </a:rPr>
              <a:t>Startavond 1</a:t>
            </a:r>
            <a:r>
              <a:rPr lang="nl-NL" sz="2400" baseline="30000" dirty="0">
                <a:uFillTx/>
              </a:rPr>
              <a:t>e</a:t>
            </a:r>
            <a:r>
              <a:rPr lang="nl-NL" sz="2400" dirty="0">
                <a:uFillTx/>
              </a:rPr>
              <a:t> kwartaal 2023</a:t>
            </a:r>
          </a:p>
          <a:p>
            <a:r>
              <a:rPr lang="nl-NL" sz="2400" dirty="0">
                <a:uFillTx/>
              </a:rPr>
              <a:t>Nieuwe contracten Collectief </a:t>
            </a:r>
            <a:r>
              <a:rPr lang="nl-NL" sz="2400" dirty="0" err="1">
                <a:uFillTx/>
              </a:rPr>
              <a:t>Lopikerwaard</a:t>
            </a:r>
            <a:endParaRPr lang="nl-NL" sz="2400" dirty="0">
              <a:uFillTx/>
            </a:endParaRPr>
          </a:p>
          <a:p>
            <a:r>
              <a:rPr lang="nl-NL" sz="2400" dirty="0"/>
              <a:t>Cursussen door Landschap Erfgoed Utrecht (LEU)</a:t>
            </a:r>
          </a:p>
          <a:p>
            <a:r>
              <a:rPr lang="nl-NL" sz="2400" dirty="0">
                <a:uFillTx/>
              </a:rPr>
              <a:t>In </a:t>
            </a:r>
            <a:r>
              <a:rPr lang="nl-NL" sz="2400" dirty="0"/>
              <a:t>winter 2022/2023 werving nieuwe vrijwilligers</a:t>
            </a:r>
          </a:p>
          <a:p>
            <a:r>
              <a:rPr lang="nl-NL" sz="2400" dirty="0">
                <a:uFillTx/>
              </a:rPr>
              <a:t>In voorjaar 2023 voorlichting geven aan de lokale loonwerkers, zo mogelijk in samenwerking met het Collectief </a:t>
            </a:r>
            <a:r>
              <a:rPr lang="nl-NL" sz="2400" dirty="0" err="1">
                <a:uFillTx/>
              </a:rPr>
              <a:t>Lopikerwaard</a:t>
            </a:r>
            <a:r>
              <a:rPr lang="nl-NL" sz="2400" dirty="0">
                <a:uFillTx/>
              </a:rPr>
              <a:t>.</a:t>
            </a:r>
          </a:p>
          <a:p>
            <a:r>
              <a:rPr lang="nl-NL" sz="2400" dirty="0"/>
              <a:t>In najaar: excursie ergens in Nederland (bij </a:t>
            </a:r>
            <a:r>
              <a:rPr lang="nl-NL" sz="2400"/>
              <a:t>voldoende belangstelling).</a:t>
            </a:r>
            <a:endParaRPr lang="nl-NL" sz="2400" dirty="0">
              <a:uFillTx/>
            </a:endParaRPr>
          </a:p>
          <a:p>
            <a:pPr marL="0" indent="0">
              <a:buNone/>
            </a:pPr>
            <a:endParaRPr lang="nl-NL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</TotalTime>
  <Words>275</Words>
  <Application>Microsoft Office PowerPoint</Application>
  <PresentationFormat>Breedbeeld</PresentationFormat>
  <Paragraphs>63</Paragraphs>
  <Slides>10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PowerPoint-presentatie</vt:lpstr>
      <vt:lpstr>PowerPoint-presentatie</vt:lpstr>
      <vt:lpstr>PowerPoint-presentatie</vt:lpstr>
      <vt:lpstr>Terugblik seizoen 2022</vt:lpstr>
      <vt:lpstr>RESULTATEN 2022 (gevonden nesten)</vt:lpstr>
      <vt:lpstr>Bijzondere vondst</vt:lpstr>
      <vt:lpstr>PowerPoint-presentatie</vt:lpstr>
      <vt:lpstr>PowerPoint-presentatie</vt:lpstr>
      <vt:lpstr>Vooruitblik seizoen 2023 </vt:lpstr>
      <vt:lpstr>Rondvraag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Slotavond</dc:title>
  <dc:creator>Tom Grimbergen</dc:creator>
  <cp:lastModifiedBy>Harry de With</cp:lastModifiedBy>
  <cp:revision>206</cp:revision>
  <cp:lastPrinted>2022-11-03T11:17:28Z</cp:lastPrinted>
  <dcterms:created xsi:type="dcterms:W3CDTF">2013-09-04T06:27:57Z</dcterms:created>
  <dcterms:modified xsi:type="dcterms:W3CDTF">2022-11-14T12:54:37Z</dcterms:modified>
</cp:coreProperties>
</file>