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8" r:id="rId2"/>
    <p:sldId id="264" r:id="rId3"/>
    <p:sldId id="260" r:id="rId4"/>
    <p:sldId id="256" r:id="rId5"/>
    <p:sldId id="265" r:id="rId6"/>
    <p:sldId id="259" r:id="rId7"/>
    <p:sldId id="266" r:id="rId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arten van Beek" initials="MvB" lastIdx="1" clrIdx="0">
    <p:extLst>
      <p:ext uri="{19B8F6BF-5375-455C-9EA6-DF929625EA0E}">
        <p15:presenceInfo xmlns:p15="http://schemas.microsoft.com/office/powerpoint/2012/main" userId="S::m.vanbeek@landschaperfgoedutrecht.nl::e287b114-f5a7-4409-b9bb-a8ebeba1aa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4166B1-C56F-4966-BDEB-9064B7F057BA}" v="55" dt="2020-03-30T10:33:09.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199" autoAdjust="0"/>
  </p:normalViewPr>
  <p:slideViewPr>
    <p:cSldViewPr>
      <p:cViewPr varScale="1">
        <p:scale>
          <a:sx n="75" d="100"/>
          <a:sy n="75" d="100"/>
        </p:scale>
        <p:origin x="1824"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arten van Beek" userId="e287b114-f5a7-4409-b9bb-a8ebeba1aa85" providerId="ADAL" clId="{B94166B1-C56F-4966-BDEB-9064B7F057BA}"/>
    <pc:docChg chg="undo custSel addSld delSld modSld sldOrd">
      <pc:chgData name="Maarten van Beek" userId="e287b114-f5a7-4409-b9bb-a8ebeba1aa85" providerId="ADAL" clId="{B94166B1-C56F-4966-BDEB-9064B7F057BA}" dt="2020-03-30T10:33:09.756" v="3116"/>
      <pc:docMkLst>
        <pc:docMk/>
      </pc:docMkLst>
      <pc:sldChg chg="ord">
        <pc:chgData name="Maarten van Beek" userId="e287b114-f5a7-4409-b9bb-a8ebeba1aa85" providerId="ADAL" clId="{B94166B1-C56F-4966-BDEB-9064B7F057BA}" dt="2020-03-30T10:33:09.756" v="3116"/>
        <pc:sldMkLst>
          <pc:docMk/>
          <pc:sldMk cId="808064431" sldId="256"/>
        </pc:sldMkLst>
      </pc:sldChg>
      <pc:sldChg chg="del">
        <pc:chgData name="Maarten van Beek" userId="e287b114-f5a7-4409-b9bb-a8ebeba1aa85" providerId="ADAL" clId="{B94166B1-C56F-4966-BDEB-9064B7F057BA}" dt="2020-03-30T09:39:10.528" v="1610" actId="2696"/>
        <pc:sldMkLst>
          <pc:docMk/>
          <pc:sldMk cId="2163298403" sldId="257"/>
        </pc:sldMkLst>
      </pc:sldChg>
      <pc:sldChg chg="addSp delSp modSp">
        <pc:chgData name="Maarten van Beek" userId="e287b114-f5a7-4409-b9bb-a8ebeba1aa85" providerId="ADAL" clId="{B94166B1-C56F-4966-BDEB-9064B7F057BA}" dt="2020-03-30T10:24:15.310" v="2836" actId="1076"/>
        <pc:sldMkLst>
          <pc:docMk/>
          <pc:sldMk cId="2804007189" sldId="258"/>
        </pc:sldMkLst>
        <pc:spChg chg="add mod">
          <ac:chgData name="Maarten van Beek" userId="e287b114-f5a7-4409-b9bb-a8ebeba1aa85" providerId="ADAL" clId="{B94166B1-C56F-4966-BDEB-9064B7F057BA}" dt="2020-03-30T10:24:15.310" v="2836" actId="1076"/>
          <ac:spMkLst>
            <pc:docMk/>
            <pc:sldMk cId="2804007189" sldId="258"/>
            <ac:spMk id="4" creationId="{BC21D9D8-D9EB-4A00-8E3D-68CB7FE380C2}"/>
          </ac:spMkLst>
        </pc:spChg>
        <pc:picChg chg="add mod">
          <ac:chgData name="Maarten van Beek" userId="e287b114-f5a7-4409-b9bb-a8ebeba1aa85" providerId="ADAL" clId="{B94166B1-C56F-4966-BDEB-9064B7F057BA}" dt="2020-03-30T09:37:50.659" v="1599" actId="1076"/>
          <ac:picMkLst>
            <pc:docMk/>
            <pc:sldMk cId="2804007189" sldId="258"/>
            <ac:picMk id="3" creationId="{14D7B574-DD1F-41C2-BCE0-B09101EEB378}"/>
          </ac:picMkLst>
        </pc:picChg>
        <pc:picChg chg="del">
          <ac:chgData name="Maarten van Beek" userId="e287b114-f5a7-4409-b9bb-a8ebeba1aa85" providerId="ADAL" clId="{B94166B1-C56F-4966-BDEB-9064B7F057BA}" dt="2020-03-30T09:33:51.736" v="1595" actId="478"/>
          <ac:picMkLst>
            <pc:docMk/>
            <pc:sldMk cId="2804007189" sldId="258"/>
            <ac:picMk id="12" creationId="{00000000-0000-0000-0000-000000000000}"/>
          </ac:picMkLst>
        </pc:picChg>
      </pc:sldChg>
      <pc:sldChg chg="addSp delSp modSp addCm delCm modNotesTx">
        <pc:chgData name="Maarten van Beek" userId="e287b114-f5a7-4409-b9bb-a8ebeba1aa85" providerId="ADAL" clId="{B94166B1-C56F-4966-BDEB-9064B7F057BA}" dt="2020-03-30T10:11:27.549" v="2780" actId="14100"/>
        <pc:sldMkLst>
          <pc:docMk/>
          <pc:sldMk cId="1379382013" sldId="259"/>
        </pc:sldMkLst>
        <pc:spChg chg="del">
          <ac:chgData name="Maarten van Beek" userId="e287b114-f5a7-4409-b9bb-a8ebeba1aa85" providerId="ADAL" clId="{B94166B1-C56F-4966-BDEB-9064B7F057BA}" dt="2020-03-30T10:11:06.583" v="2763" actId="478"/>
          <ac:spMkLst>
            <pc:docMk/>
            <pc:sldMk cId="1379382013" sldId="259"/>
            <ac:spMk id="2" creationId="{00000000-0000-0000-0000-000000000000}"/>
          </ac:spMkLst>
        </pc:spChg>
        <pc:spChg chg="add mod">
          <ac:chgData name="Maarten van Beek" userId="e287b114-f5a7-4409-b9bb-a8ebeba1aa85" providerId="ADAL" clId="{B94166B1-C56F-4966-BDEB-9064B7F057BA}" dt="2020-03-30T10:11:27.549" v="2780" actId="14100"/>
          <ac:spMkLst>
            <pc:docMk/>
            <pc:sldMk cId="1379382013" sldId="259"/>
            <ac:spMk id="3" creationId="{6841941D-5C18-49C9-ADDA-EEC0D1C93084}"/>
          </ac:spMkLst>
        </pc:spChg>
        <pc:spChg chg="mod">
          <ac:chgData name="Maarten van Beek" userId="e287b114-f5a7-4409-b9bb-a8ebeba1aa85" providerId="ADAL" clId="{B94166B1-C56F-4966-BDEB-9064B7F057BA}" dt="2020-03-30T10:11:09.819" v="2764" actId="1076"/>
          <ac:spMkLst>
            <pc:docMk/>
            <pc:sldMk cId="1379382013" sldId="259"/>
            <ac:spMk id="4" creationId="{00000000-0000-0000-0000-000000000000}"/>
          </ac:spMkLst>
        </pc:spChg>
        <pc:picChg chg="mod">
          <ac:chgData name="Maarten van Beek" userId="e287b114-f5a7-4409-b9bb-a8ebeba1aa85" providerId="ADAL" clId="{B94166B1-C56F-4966-BDEB-9064B7F057BA}" dt="2020-03-30T10:09:53.832" v="2662" actId="1076"/>
          <ac:picMkLst>
            <pc:docMk/>
            <pc:sldMk cId="1379382013" sldId="259"/>
            <ac:picMk id="5" creationId="{00000000-0000-0000-0000-000000000000}"/>
          </ac:picMkLst>
        </pc:picChg>
      </pc:sldChg>
      <pc:sldChg chg="addSp delSp modSp ord delAnim">
        <pc:chgData name="Maarten van Beek" userId="e287b114-f5a7-4409-b9bb-a8ebeba1aa85" providerId="ADAL" clId="{B94166B1-C56F-4966-BDEB-9064B7F057BA}" dt="2020-03-30T09:53:05.728" v="1987" actId="313"/>
        <pc:sldMkLst>
          <pc:docMk/>
          <pc:sldMk cId="388681536" sldId="260"/>
        </pc:sldMkLst>
        <pc:spChg chg="add mod">
          <ac:chgData name="Maarten van Beek" userId="e287b114-f5a7-4409-b9bb-a8ebeba1aa85" providerId="ADAL" clId="{B94166B1-C56F-4966-BDEB-9064B7F057BA}" dt="2020-03-30T09:52:47.769" v="1982" actId="113"/>
          <ac:spMkLst>
            <pc:docMk/>
            <pc:sldMk cId="388681536" sldId="260"/>
            <ac:spMk id="3" creationId="{B54957E8-84EC-4734-9A8D-67B90B378E94}"/>
          </ac:spMkLst>
        </pc:spChg>
        <pc:spChg chg="add mod">
          <ac:chgData name="Maarten van Beek" userId="e287b114-f5a7-4409-b9bb-a8ebeba1aa85" providerId="ADAL" clId="{B94166B1-C56F-4966-BDEB-9064B7F057BA}" dt="2020-03-30T09:53:05.728" v="1987" actId="313"/>
          <ac:spMkLst>
            <pc:docMk/>
            <pc:sldMk cId="388681536" sldId="260"/>
            <ac:spMk id="8" creationId="{4DFB4A53-EA86-4EAD-A160-C798947B33E8}"/>
          </ac:spMkLst>
        </pc:spChg>
        <pc:picChg chg="del">
          <ac:chgData name="Maarten van Beek" userId="e287b114-f5a7-4409-b9bb-a8ebeba1aa85" providerId="ADAL" clId="{B94166B1-C56F-4966-BDEB-9064B7F057BA}" dt="2020-03-30T09:38:34.480" v="1609" actId="478"/>
          <ac:picMkLst>
            <pc:docMk/>
            <pc:sldMk cId="388681536" sldId="260"/>
            <ac:picMk id="6" creationId="{00000000-0000-0000-0000-000000000000}"/>
          </ac:picMkLst>
        </pc:picChg>
        <pc:picChg chg="mod">
          <ac:chgData name="Maarten van Beek" userId="e287b114-f5a7-4409-b9bb-a8ebeba1aa85" providerId="ADAL" clId="{B94166B1-C56F-4966-BDEB-9064B7F057BA}" dt="2020-03-30T09:43:57.549" v="1888" actId="14100"/>
          <ac:picMkLst>
            <pc:docMk/>
            <pc:sldMk cId="388681536" sldId="260"/>
            <ac:picMk id="7" creationId="{00000000-0000-0000-0000-000000000000}"/>
          </ac:picMkLst>
        </pc:picChg>
      </pc:sldChg>
      <pc:sldChg chg="del">
        <pc:chgData name="Maarten van Beek" userId="e287b114-f5a7-4409-b9bb-a8ebeba1aa85" providerId="ADAL" clId="{B94166B1-C56F-4966-BDEB-9064B7F057BA}" dt="2020-03-30T09:39:15.262" v="1611" actId="2696"/>
        <pc:sldMkLst>
          <pc:docMk/>
          <pc:sldMk cId="291662529" sldId="262"/>
        </pc:sldMkLst>
      </pc:sldChg>
      <pc:sldChg chg="addSp delSp modSp">
        <pc:chgData name="Maarten van Beek" userId="e287b114-f5a7-4409-b9bb-a8ebeba1aa85" providerId="ADAL" clId="{B94166B1-C56F-4966-BDEB-9064B7F057BA}" dt="2020-03-30T10:24:41" v="2864" actId="20577"/>
        <pc:sldMkLst>
          <pc:docMk/>
          <pc:sldMk cId="1679750404" sldId="264"/>
        </pc:sldMkLst>
        <pc:spChg chg="mod">
          <ac:chgData name="Maarten van Beek" userId="e287b114-f5a7-4409-b9bb-a8ebeba1aa85" providerId="ADAL" clId="{B94166B1-C56F-4966-BDEB-9064B7F057BA}" dt="2020-03-30T10:24:41" v="2864" actId="20577"/>
          <ac:spMkLst>
            <pc:docMk/>
            <pc:sldMk cId="1679750404" sldId="264"/>
            <ac:spMk id="10" creationId="{A4F1072F-837A-44B4-A017-176E4FD75C7D}"/>
          </ac:spMkLst>
        </pc:spChg>
        <pc:picChg chg="del">
          <ac:chgData name="Maarten van Beek" userId="e287b114-f5a7-4409-b9bb-a8ebeba1aa85" providerId="ADAL" clId="{B94166B1-C56F-4966-BDEB-9064B7F057BA}" dt="2020-03-30T09:38:18.691" v="1604" actId="478"/>
          <ac:picMkLst>
            <pc:docMk/>
            <pc:sldMk cId="1679750404" sldId="264"/>
            <ac:picMk id="6" creationId="{966CE4DB-CB27-4BDE-9F41-B155F49956E2}"/>
          </ac:picMkLst>
        </pc:picChg>
        <pc:picChg chg="add mod">
          <ac:chgData name="Maarten van Beek" userId="e287b114-f5a7-4409-b9bb-a8ebeba1aa85" providerId="ADAL" clId="{B94166B1-C56F-4966-BDEB-9064B7F057BA}" dt="2020-03-30T09:38:29.413" v="1608" actId="14100"/>
          <ac:picMkLst>
            <pc:docMk/>
            <pc:sldMk cId="1679750404" sldId="264"/>
            <ac:picMk id="16" creationId="{6B69029B-A6B8-4685-95F9-8D956F208B99}"/>
          </ac:picMkLst>
        </pc:picChg>
      </pc:sldChg>
      <pc:sldChg chg="addSp delSp modSp add delAnim">
        <pc:chgData name="Maarten van Beek" userId="e287b114-f5a7-4409-b9bb-a8ebeba1aa85" providerId="ADAL" clId="{B94166B1-C56F-4966-BDEB-9064B7F057BA}" dt="2020-03-30T10:08:25.993" v="2617" actId="20577"/>
        <pc:sldMkLst>
          <pc:docMk/>
          <pc:sldMk cId="174521532" sldId="265"/>
        </pc:sldMkLst>
        <pc:spChg chg="del">
          <ac:chgData name="Maarten van Beek" userId="e287b114-f5a7-4409-b9bb-a8ebeba1aa85" providerId="ADAL" clId="{B94166B1-C56F-4966-BDEB-9064B7F057BA}" dt="2020-03-30T09:48:40.746" v="1962" actId="478"/>
          <ac:spMkLst>
            <pc:docMk/>
            <pc:sldMk cId="174521532" sldId="265"/>
            <ac:spMk id="3" creationId="{B54957E8-84EC-4734-9A8D-67B90B378E94}"/>
          </ac:spMkLst>
        </pc:spChg>
        <pc:spChg chg="mod">
          <ac:chgData name="Maarten van Beek" userId="e287b114-f5a7-4409-b9bb-a8ebeba1aa85" providerId="ADAL" clId="{B94166B1-C56F-4966-BDEB-9064B7F057BA}" dt="2020-03-30T10:06:50.615" v="2462" actId="1076"/>
          <ac:spMkLst>
            <pc:docMk/>
            <pc:sldMk cId="174521532" sldId="265"/>
            <ac:spMk id="5" creationId="{00000000-0000-0000-0000-000000000000}"/>
          </ac:spMkLst>
        </pc:spChg>
        <pc:spChg chg="mod">
          <ac:chgData name="Maarten van Beek" userId="e287b114-f5a7-4409-b9bb-a8ebeba1aa85" providerId="ADAL" clId="{B94166B1-C56F-4966-BDEB-9064B7F057BA}" dt="2020-03-30T10:06:55.007" v="2468" actId="1035"/>
          <ac:spMkLst>
            <pc:docMk/>
            <pc:sldMk cId="174521532" sldId="265"/>
            <ac:spMk id="8" creationId="{4DFB4A53-EA86-4EAD-A160-C798947B33E8}"/>
          </ac:spMkLst>
        </pc:spChg>
        <pc:spChg chg="add mod">
          <ac:chgData name="Maarten van Beek" userId="e287b114-f5a7-4409-b9bb-a8ebeba1aa85" providerId="ADAL" clId="{B94166B1-C56F-4966-BDEB-9064B7F057BA}" dt="2020-03-30T10:07:09.358" v="2475" actId="1035"/>
          <ac:spMkLst>
            <pc:docMk/>
            <pc:sldMk cId="174521532" sldId="265"/>
            <ac:spMk id="14" creationId="{62CCC150-959B-4209-B767-C0752D61EB1C}"/>
          </ac:spMkLst>
        </pc:spChg>
        <pc:spChg chg="add mod">
          <ac:chgData name="Maarten van Beek" userId="e287b114-f5a7-4409-b9bb-a8ebeba1aa85" providerId="ADAL" clId="{B94166B1-C56F-4966-BDEB-9064B7F057BA}" dt="2020-03-30T10:07:09.358" v="2475" actId="1035"/>
          <ac:spMkLst>
            <pc:docMk/>
            <pc:sldMk cId="174521532" sldId="265"/>
            <ac:spMk id="15" creationId="{B79C75A4-C53A-4717-A02E-3B5C84B07A7B}"/>
          </ac:spMkLst>
        </pc:spChg>
        <pc:spChg chg="add mod">
          <ac:chgData name="Maarten van Beek" userId="e287b114-f5a7-4409-b9bb-a8ebeba1aa85" providerId="ADAL" clId="{B94166B1-C56F-4966-BDEB-9064B7F057BA}" dt="2020-03-30T10:07:09.358" v="2475" actId="1035"/>
          <ac:spMkLst>
            <pc:docMk/>
            <pc:sldMk cId="174521532" sldId="265"/>
            <ac:spMk id="16" creationId="{FA5C3620-07D5-470E-86B4-7257863086D9}"/>
          </ac:spMkLst>
        </pc:spChg>
        <pc:spChg chg="add mod">
          <ac:chgData name="Maarten van Beek" userId="e287b114-f5a7-4409-b9bb-a8ebeba1aa85" providerId="ADAL" clId="{B94166B1-C56F-4966-BDEB-9064B7F057BA}" dt="2020-03-30T10:08:25.993" v="2617" actId="20577"/>
          <ac:spMkLst>
            <pc:docMk/>
            <pc:sldMk cId="174521532" sldId="265"/>
            <ac:spMk id="17" creationId="{ECEF424E-578E-4233-8C93-3FA10D4388A5}"/>
          </ac:spMkLst>
        </pc:spChg>
        <pc:picChg chg="del">
          <ac:chgData name="Maarten van Beek" userId="e287b114-f5a7-4409-b9bb-a8ebeba1aa85" providerId="ADAL" clId="{B94166B1-C56F-4966-BDEB-9064B7F057BA}" dt="2020-03-30T09:48:42.521" v="1963" actId="478"/>
          <ac:picMkLst>
            <pc:docMk/>
            <pc:sldMk cId="174521532" sldId="265"/>
            <ac:picMk id="4" creationId="{00000000-0000-0000-0000-000000000000}"/>
          </ac:picMkLst>
        </pc:picChg>
        <pc:picChg chg="del">
          <ac:chgData name="Maarten van Beek" userId="e287b114-f5a7-4409-b9bb-a8ebeba1aa85" providerId="ADAL" clId="{B94166B1-C56F-4966-BDEB-9064B7F057BA}" dt="2020-03-30T09:48:38.362" v="1961" actId="478"/>
          <ac:picMkLst>
            <pc:docMk/>
            <pc:sldMk cId="174521532" sldId="265"/>
            <ac:picMk id="7" creationId="{00000000-0000-0000-0000-000000000000}"/>
          </ac:picMkLst>
        </pc:picChg>
        <pc:picChg chg="add mod">
          <ac:chgData name="Maarten van Beek" userId="e287b114-f5a7-4409-b9bb-a8ebeba1aa85" providerId="ADAL" clId="{B94166B1-C56F-4966-BDEB-9064B7F057BA}" dt="2020-03-30T10:07:09.358" v="2475" actId="1035"/>
          <ac:picMkLst>
            <pc:docMk/>
            <pc:sldMk cId="174521532" sldId="265"/>
            <ac:picMk id="9" creationId="{7AA64505-1F0D-484F-932B-F3A0761A4E0D}"/>
          </ac:picMkLst>
        </pc:picChg>
        <pc:picChg chg="add mod">
          <ac:chgData name="Maarten van Beek" userId="e287b114-f5a7-4409-b9bb-a8ebeba1aa85" providerId="ADAL" clId="{B94166B1-C56F-4966-BDEB-9064B7F057BA}" dt="2020-03-30T10:07:09.358" v="2475" actId="1035"/>
          <ac:picMkLst>
            <pc:docMk/>
            <pc:sldMk cId="174521532" sldId="265"/>
            <ac:picMk id="11" creationId="{BFB8E976-8AC0-487C-8F28-FFE31F4C0A29}"/>
          </ac:picMkLst>
        </pc:picChg>
        <pc:picChg chg="add mod">
          <ac:chgData name="Maarten van Beek" userId="e287b114-f5a7-4409-b9bb-a8ebeba1aa85" providerId="ADAL" clId="{B94166B1-C56F-4966-BDEB-9064B7F057BA}" dt="2020-03-30T10:07:09.358" v="2475" actId="1035"/>
          <ac:picMkLst>
            <pc:docMk/>
            <pc:sldMk cId="174521532" sldId="265"/>
            <ac:picMk id="13" creationId="{7F741143-F9EB-4ADB-8A5C-F5B638C6D979}"/>
          </ac:picMkLst>
        </pc:picChg>
      </pc:sldChg>
      <pc:sldChg chg="add del">
        <pc:chgData name="Maarten van Beek" userId="e287b114-f5a7-4409-b9bb-a8ebeba1aa85" providerId="ADAL" clId="{B94166B1-C56F-4966-BDEB-9064B7F057BA}" dt="2020-03-30T10:25:06.253" v="2866" actId="2696"/>
        <pc:sldMkLst>
          <pc:docMk/>
          <pc:sldMk cId="1196381059" sldId="266"/>
        </pc:sldMkLst>
      </pc:sldChg>
      <pc:sldChg chg="delSp modSp add">
        <pc:chgData name="Maarten van Beek" userId="e287b114-f5a7-4409-b9bb-a8ebeba1aa85" providerId="ADAL" clId="{B94166B1-C56F-4966-BDEB-9064B7F057BA}" dt="2020-03-30T10:32:48.645" v="3115" actId="27636"/>
        <pc:sldMkLst>
          <pc:docMk/>
          <pc:sldMk cId="3293937818" sldId="266"/>
        </pc:sldMkLst>
        <pc:spChg chg="del">
          <ac:chgData name="Maarten van Beek" userId="e287b114-f5a7-4409-b9bb-a8ebeba1aa85" providerId="ADAL" clId="{B94166B1-C56F-4966-BDEB-9064B7F057BA}" dt="2020-03-30T10:25:57.720" v="2882" actId="478"/>
          <ac:spMkLst>
            <pc:docMk/>
            <pc:sldMk cId="3293937818" sldId="266"/>
            <ac:spMk id="2" creationId="{00000000-0000-0000-0000-000000000000}"/>
          </ac:spMkLst>
        </pc:spChg>
        <pc:spChg chg="mod">
          <ac:chgData name="Maarten van Beek" userId="e287b114-f5a7-4409-b9bb-a8ebeba1aa85" providerId="ADAL" clId="{B94166B1-C56F-4966-BDEB-9064B7F057BA}" dt="2020-03-30T10:32:48.645" v="3115" actId="27636"/>
          <ac:spMkLst>
            <pc:docMk/>
            <pc:sldMk cId="3293937818" sldId="266"/>
            <ac:spMk id="3" creationId="{00000000-0000-0000-0000-000000000000}"/>
          </ac:spMkLst>
        </pc:spChg>
        <pc:spChg chg="del">
          <ac:chgData name="Maarten van Beek" userId="e287b114-f5a7-4409-b9bb-a8ebeba1aa85" providerId="ADAL" clId="{B94166B1-C56F-4966-BDEB-9064B7F057BA}" dt="2020-03-30T10:25:24.471" v="2879" actId="478"/>
          <ac:spMkLst>
            <pc:docMk/>
            <pc:sldMk cId="3293937818" sldId="266"/>
            <ac:spMk id="5" creationId="{00000000-0000-0000-0000-000000000000}"/>
          </ac:spMkLst>
        </pc:spChg>
        <pc:spChg chg="mod">
          <ac:chgData name="Maarten van Beek" userId="e287b114-f5a7-4409-b9bb-a8ebeba1aa85" providerId="ADAL" clId="{B94166B1-C56F-4966-BDEB-9064B7F057BA}" dt="2020-03-30T10:25:30.172" v="2880" actId="1076"/>
          <ac:spMkLst>
            <pc:docMk/>
            <pc:sldMk cId="3293937818" sldId="266"/>
            <ac:spMk id="6" creationId="{00000000-0000-0000-0000-000000000000}"/>
          </ac:spMkLst>
        </pc:spChg>
        <pc:picChg chg="del">
          <ac:chgData name="Maarten van Beek" userId="e287b114-f5a7-4409-b9bb-a8ebeba1aa85" providerId="ADAL" clId="{B94166B1-C56F-4966-BDEB-9064B7F057BA}" dt="2020-03-30T10:25:14.943" v="2876" actId="478"/>
          <ac:picMkLst>
            <pc:docMk/>
            <pc:sldMk cId="3293937818" sldId="266"/>
            <ac:picMk id="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B00F69-CB4F-4003-9058-044D606FDA26}" type="datetimeFigureOut">
              <a:rPr lang="nl-NL" smtClean="0"/>
              <a:t>2-4-2020</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239799-C1E3-4BD0-9E94-F63DDF20210E}" type="slidenum">
              <a:rPr lang="nl-NL" smtClean="0"/>
              <a:t>‹nr.›</a:t>
            </a:fld>
            <a:endParaRPr lang="nl-NL"/>
          </a:p>
        </p:txBody>
      </p:sp>
    </p:spTree>
    <p:extLst>
      <p:ext uri="{BB962C8B-B14F-4D97-AF65-F5344CB8AC3E}">
        <p14:creationId xmlns:p14="http://schemas.microsoft.com/office/powerpoint/2010/main" val="30371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Veranderingen t.a.v. het instructiefilmpje:</a:t>
            </a:r>
          </a:p>
          <a:p>
            <a:pPr marL="171450" indent="-171450">
              <a:buFontTx/>
              <a:buChar char="-"/>
            </a:pPr>
            <a:r>
              <a:rPr lang="nl-NL" dirty="0"/>
              <a:t>inlogscherm, selecteer vakje “mobiel direct naar mobiel”</a:t>
            </a:r>
          </a:p>
          <a:p>
            <a:pPr marL="171450" indent="-171450">
              <a:buFontTx/>
              <a:buChar char="-"/>
            </a:pPr>
            <a:r>
              <a:rPr lang="nl-NL" dirty="0"/>
              <a:t>Na het inloggen word meestal gevraagd of het toegestaan is dat het programma je locatie mag weten, selecteer toestaan (en zet je gps aan)</a:t>
            </a:r>
          </a:p>
          <a:p>
            <a:pPr marL="171450" indent="-171450">
              <a:buFontTx/>
              <a:buChar char="-"/>
            </a:pPr>
            <a:r>
              <a:rPr lang="nl-NL" dirty="0"/>
              <a:t>Nu krijg je een scherm met de opties wat je wilt doen: selecteer legsels akker en weidevogelbescherming; bedrijf; bedrijf waar je beschermd; ok</a:t>
            </a:r>
          </a:p>
          <a:p>
            <a:pPr marL="171450" indent="-171450">
              <a:buFontTx/>
              <a:buChar char="-"/>
            </a:pPr>
            <a:r>
              <a:rPr lang="nl-NL" dirty="0"/>
              <a:t>Wanneer je een legsel invoert  krijg je een formulier te zien, hierbij de uitleg; datum (vinddatum/ controledatum; perceel – nummer wat je afspreekt met de boer (hoeft niet); soort, welke soort; gewastype, wat het word en als je het niet weet onbekend; resultaat, of het uitkomt bij controle (alleen checken als je weet dat de vogel niet meer broed); gezien, of je de kuikens ziet als het uitkomt, dus of je de eieren live ziet uitkomen; grootte, aantal eieren; bescherming, waarvoor je beschermd. </a:t>
            </a:r>
          </a:p>
          <a:p>
            <a:pPr marL="171450" indent="-171450">
              <a:buFontTx/>
              <a:buChar char="-"/>
            </a:pPr>
            <a:r>
              <a:rPr lang="nl-NL" dirty="0"/>
              <a:t>Bij uitkomst van het nest kan je het nest selecteren en de vervolg gegevens invullen. Dus of het succesvol is of niet. </a:t>
            </a:r>
          </a:p>
          <a:p>
            <a:pPr marL="171450" indent="-171450">
              <a:buFontTx/>
              <a:buChar char="-"/>
            </a:pPr>
            <a:r>
              <a:rPr lang="nl-NL" dirty="0"/>
              <a:t>Je kan het nest ook verplaatsen als je niet het pauze knopje </a:t>
            </a:r>
            <a:r>
              <a:rPr lang="nl-NL" dirty="0" err="1"/>
              <a:t>selecteerd</a:t>
            </a:r>
            <a:r>
              <a:rPr lang="nl-NL" dirty="0"/>
              <a:t>. Let hierbij goed op het waarschuwingsscherm, wordt soms per ongeluk versleept en dan klik je op annuleren.</a:t>
            </a:r>
          </a:p>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6D239799-C1E3-4BD0-9E94-F63DDF20210E}" type="slidenum">
              <a:rPr lang="nl-NL" smtClean="0"/>
              <a:t>6</a:t>
            </a:fld>
            <a:endParaRPr lang="nl-NL"/>
          </a:p>
        </p:txBody>
      </p:sp>
    </p:spTree>
    <p:extLst>
      <p:ext uri="{BB962C8B-B14F-4D97-AF65-F5344CB8AC3E}">
        <p14:creationId xmlns:p14="http://schemas.microsoft.com/office/powerpoint/2010/main" val="3096806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AC717CBC-1323-471D-8D54-8AF8B44C8895}" type="datetimeFigureOut">
              <a:rPr lang="nl-NL" smtClean="0"/>
              <a:t>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67AD8B2-1429-484D-930A-B8A810B7DD67}" type="slidenum">
              <a:rPr lang="nl-NL" smtClean="0"/>
              <a:t>‹nr.›</a:t>
            </a:fld>
            <a:endParaRPr lang="nl-NL"/>
          </a:p>
        </p:txBody>
      </p:sp>
    </p:spTree>
    <p:extLst>
      <p:ext uri="{BB962C8B-B14F-4D97-AF65-F5344CB8AC3E}">
        <p14:creationId xmlns:p14="http://schemas.microsoft.com/office/powerpoint/2010/main" val="3887326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C717CBC-1323-471D-8D54-8AF8B44C8895}" type="datetimeFigureOut">
              <a:rPr lang="nl-NL" smtClean="0"/>
              <a:t>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67AD8B2-1429-484D-930A-B8A810B7DD67}" type="slidenum">
              <a:rPr lang="nl-NL" smtClean="0"/>
              <a:t>‹nr.›</a:t>
            </a:fld>
            <a:endParaRPr lang="nl-NL"/>
          </a:p>
        </p:txBody>
      </p:sp>
    </p:spTree>
    <p:extLst>
      <p:ext uri="{BB962C8B-B14F-4D97-AF65-F5344CB8AC3E}">
        <p14:creationId xmlns:p14="http://schemas.microsoft.com/office/powerpoint/2010/main" val="841551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C717CBC-1323-471D-8D54-8AF8B44C8895}" type="datetimeFigureOut">
              <a:rPr lang="nl-NL" smtClean="0"/>
              <a:t>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67AD8B2-1429-484D-930A-B8A810B7DD67}" type="slidenum">
              <a:rPr lang="nl-NL" smtClean="0"/>
              <a:t>‹nr.›</a:t>
            </a:fld>
            <a:endParaRPr lang="nl-NL"/>
          </a:p>
        </p:txBody>
      </p:sp>
    </p:spTree>
    <p:extLst>
      <p:ext uri="{BB962C8B-B14F-4D97-AF65-F5344CB8AC3E}">
        <p14:creationId xmlns:p14="http://schemas.microsoft.com/office/powerpoint/2010/main" val="2726596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C717CBC-1323-471D-8D54-8AF8B44C8895}" type="datetimeFigureOut">
              <a:rPr lang="nl-NL" smtClean="0"/>
              <a:t>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67AD8B2-1429-484D-930A-B8A810B7DD67}" type="slidenum">
              <a:rPr lang="nl-NL" smtClean="0"/>
              <a:t>‹nr.›</a:t>
            </a:fld>
            <a:endParaRPr lang="nl-NL"/>
          </a:p>
        </p:txBody>
      </p:sp>
    </p:spTree>
    <p:extLst>
      <p:ext uri="{BB962C8B-B14F-4D97-AF65-F5344CB8AC3E}">
        <p14:creationId xmlns:p14="http://schemas.microsoft.com/office/powerpoint/2010/main" val="1117487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AC717CBC-1323-471D-8D54-8AF8B44C8895}" type="datetimeFigureOut">
              <a:rPr lang="nl-NL" smtClean="0"/>
              <a:t>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67AD8B2-1429-484D-930A-B8A810B7DD67}" type="slidenum">
              <a:rPr lang="nl-NL" smtClean="0"/>
              <a:t>‹nr.›</a:t>
            </a:fld>
            <a:endParaRPr lang="nl-NL"/>
          </a:p>
        </p:txBody>
      </p:sp>
    </p:spTree>
    <p:extLst>
      <p:ext uri="{BB962C8B-B14F-4D97-AF65-F5344CB8AC3E}">
        <p14:creationId xmlns:p14="http://schemas.microsoft.com/office/powerpoint/2010/main" val="3463140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AC717CBC-1323-471D-8D54-8AF8B44C8895}" type="datetimeFigureOut">
              <a:rPr lang="nl-NL" smtClean="0"/>
              <a:t>2-4-2020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67AD8B2-1429-484D-930A-B8A810B7DD67}" type="slidenum">
              <a:rPr lang="nl-NL" smtClean="0"/>
              <a:t>‹nr.›</a:t>
            </a:fld>
            <a:endParaRPr lang="nl-NL"/>
          </a:p>
        </p:txBody>
      </p:sp>
    </p:spTree>
    <p:extLst>
      <p:ext uri="{BB962C8B-B14F-4D97-AF65-F5344CB8AC3E}">
        <p14:creationId xmlns:p14="http://schemas.microsoft.com/office/powerpoint/2010/main" val="1710010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AC717CBC-1323-471D-8D54-8AF8B44C8895}" type="datetimeFigureOut">
              <a:rPr lang="nl-NL" smtClean="0"/>
              <a:t>2-4-2020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E67AD8B2-1429-484D-930A-B8A810B7DD67}" type="slidenum">
              <a:rPr lang="nl-NL" smtClean="0"/>
              <a:t>‹nr.›</a:t>
            </a:fld>
            <a:endParaRPr lang="nl-NL"/>
          </a:p>
        </p:txBody>
      </p:sp>
    </p:spTree>
    <p:extLst>
      <p:ext uri="{BB962C8B-B14F-4D97-AF65-F5344CB8AC3E}">
        <p14:creationId xmlns:p14="http://schemas.microsoft.com/office/powerpoint/2010/main" val="3806336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AC717CBC-1323-471D-8D54-8AF8B44C8895}" type="datetimeFigureOut">
              <a:rPr lang="nl-NL" smtClean="0"/>
              <a:t>2-4-2020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E67AD8B2-1429-484D-930A-B8A810B7DD67}" type="slidenum">
              <a:rPr lang="nl-NL" smtClean="0"/>
              <a:t>‹nr.›</a:t>
            </a:fld>
            <a:endParaRPr lang="nl-NL"/>
          </a:p>
        </p:txBody>
      </p:sp>
    </p:spTree>
    <p:extLst>
      <p:ext uri="{BB962C8B-B14F-4D97-AF65-F5344CB8AC3E}">
        <p14:creationId xmlns:p14="http://schemas.microsoft.com/office/powerpoint/2010/main" val="3518980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C717CBC-1323-471D-8D54-8AF8B44C8895}" type="datetimeFigureOut">
              <a:rPr lang="nl-NL" smtClean="0"/>
              <a:t>2-4-2020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E67AD8B2-1429-484D-930A-B8A810B7DD67}" type="slidenum">
              <a:rPr lang="nl-NL" smtClean="0"/>
              <a:t>‹nr.›</a:t>
            </a:fld>
            <a:endParaRPr lang="nl-NL"/>
          </a:p>
        </p:txBody>
      </p:sp>
    </p:spTree>
    <p:extLst>
      <p:ext uri="{BB962C8B-B14F-4D97-AF65-F5344CB8AC3E}">
        <p14:creationId xmlns:p14="http://schemas.microsoft.com/office/powerpoint/2010/main" val="3795105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AC717CBC-1323-471D-8D54-8AF8B44C8895}" type="datetimeFigureOut">
              <a:rPr lang="nl-NL" smtClean="0"/>
              <a:t>2-4-2020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67AD8B2-1429-484D-930A-B8A810B7DD67}" type="slidenum">
              <a:rPr lang="nl-NL" smtClean="0"/>
              <a:t>‹nr.›</a:t>
            </a:fld>
            <a:endParaRPr lang="nl-NL"/>
          </a:p>
        </p:txBody>
      </p:sp>
    </p:spTree>
    <p:extLst>
      <p:ext uri="{BB962C8B-B14F-4D97-AF65-F5344CB8AC3E}">
        <p14:creationId xmlns:p14="http://schemas.microsoft.com/office/powerpoint/2010/main" val="3825406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AC717CBC-1323-471D-8D54-8AF8B44C8895}" type="datetimeFigureOut">
              <a:rPr lang="nl-NL" smtClean="0"/>
              <a:t>2-4-2020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67AD8B2-1429-484D-930A-B8A810B7DD67}" type="slidenum">
              <a:rPr lang="nl-NL" smtClean="0"/>
              <a:t>‹nr.›</a:t>
            </a:fld>
            <a:endParaRPr lang="nl-NL"/>
          </a:p>
        </p:txBody>
      </p:sp>
    </p:spTree>
    <p:extLst>
      <p:ext uri="{BB962C8B-B14F-4D97-AF65-F5344CB8AC3E}">
        <p14:creationId xmlns:p14="http://schemas.microsoft.com/office/powerpoint/2010/main" val="277437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717CBC-1323-471D-8D54-8AF8B44C8895}" type="datetimeFigureOut">
              <a:rPr lang="nl-NL" smtClean="0"/>
              <a:t>2-4-2020</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AD8B2-1429-484D-930A-B8A810B7DD67}" type="slidenum">
              <a:rPr lang="nl-NL" smtClean="0"/>
              <a:t>‹nr.›</a:t>
            </a:fld>
            <a:endParaRPr lang="nl-NL"/>
          </a:p>
        </p:txBody>
      </p:sp>
    </p:spTree>
    <p:extLst>
      <p:ext uri="{BB962C8B-B14F-4D97-AF65-F5344CB8AC3E}">
        <p14:creationId xmlns:p14="http://schemas.microsoft.com/office/powerpoint/2010/main" val="2680537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2" Type="http://schemas.openxmlformats.org/officeDocument/2006/relationships/hyperlink" Target="http://m.weidevogelbescherming.nl/"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92" y="4329100"/>
            <a:ext cx="2317197" cy="2232248"/>
          </a:xfrm>
          <a:prstGeom prst="rect">
            <a:avLst/>
          </a:prstGeom>
        </p:spPr>
      </p:pic>
      <p:pic>
        <p:nvPicPr>
          <p:cNvPr id="1026" name="Picture 2" descr="F:\P&amp;K\1.01 Programma natuur\projecten\8290020 Weidevogels HHD MvB\GROEPEN\Archief\Groepen\Promotie, Werving &amp; Pers\LOGO VWB FC.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626" y="2944869"/>
            <a:ext cx="1801813" cy="164147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0" y="274638"/>
            <a:ext cx="9144000" cy="1143000"/>
          </a:xfrm>
          <a:gradFill flip="none" rotWithShape="1">
            <a:gsLst>
              <a:gs pos="0">
                <a:schemeClr val="accent3"/>
              </a:gs>
              <a:gs pos="39999">
                <a:schemeClr val="accent3"/>
              </a:gs>
              <a:gs pos="70000">
                <a:schemeClr val="accent3">
                  <a:lumMod val="60000"/>
                  <a:lumOff val="40000"/>
                </a:schemeClr>
              </a:gs>
              <a:gs pos="100000">
                <a:schemeClr val="accent3">
                  <a:lumMod val="20000"/>
                  <a:lumOff val="80000"/>
                </a:schemeClr>
              </a:gs>
            </a:gsLst>
            <a:lin ang="18900000" scaled="0"/>
            <a:tileRect/>
          </a:gradFill>
          <a:effectLst>
            <a:reflection blurRad="622300" stA="45000" endPos="97000" dir="5400000" sy="-100000" algn="bl" rotWithShape="0"/>
          </a:effectLst>
        </p:spPr>
        <p:txBody>
          <a:bodyPr/>
          <a:lstStyle/>
          <a:p>
            <a:r>
              <a:rPr lang="nl-NL" dirty="0"/>
              <a:t>Welkom</a:t>
            </a:r>
          </a:p>
        </p:txBody>
      </p:sp>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591" y="2944869"/>
            <a:ext cx="5214342" cy="3913131"/>
          </a:xfrm>
          <a:prstGeom prst="rect">
            <a:avLst/>
          </a:prstGeom>
        </p:spPr>
      </p:pic>
      <p:pic>
        <p:nvPicPr>
          <p:cNvPr id="3" name="Afbeelding 2">
            <a:extLst>
              <a:ext uri="{FF2B5EF4-FFF2-40B4-BE49-F238E27FC236}">
                <a16:creationId xmlns:a16="http://schemas.microsoft.com/office/drawing/2014/main" xmlns="" id="{14D7B574-DD1F-41C2-BCE0-B09101EEB378}"/>
              </a:ext>
            </a:extLst>
          </p:cNvPr>
          <p:cNvPicPr>
            <a:picLocks noChangeAspect="1"/>
          </p:cNvPicPr>
          <p:nvPr/>
        </p:nvPicPr>
        <p:blipFill>
          <a:blip r:embed="rId5"/>
          <a:stretch>
            <a:fillRect/>
          </a:stretch>
        </p:blipFill>
        <p:spPr>
          <a:xfrm>
            <a:off x="1830574" y="5229200"/>
            <a:ext cx="1956865" cy="1208293"/>
          </a:xfrm>
          <a:prstGeom prst="rect">
            <a:avLst/>
          </a:prstGeom>
        </p:spPr>
      </p:pic>
      <p:sp>
        <p:nvSpPr>
          <p:cNvPr id="4" name="Tekstvak 3">
            <a:extLst>
              <a:ext uri="{FF2B5EF4-FFF2-40B4-BE49-F238E27FC236}">
                <a16:creationId xmlns:a16="http://schemas.microsoft.com/office/drawing/2014/main" xmlns="" id="{BC21D9D8-D9EB-4A00-8E3D-68CB7FE380C2}"/>
              </a:ext>
            </a:extLst>
          </p:cNvPr>
          <p:cNvSpPr txBox="1"/>
          <p:nvPr/>
        </p:nvSpPr>
        <p:spPr>
          <a:xfrm>
            <a:off x="2627403" y="1875828"/>
            <a:ext cx="3888432" cy="369332"/>
          </a:xfrm>
          <a:prstGeom prst="rect">
            <a:avLst/>
          </a:prstGeom>
          <a:noFill/>
        </p:spPr>
        <p:txBody>
          <a:bodyPr wrap="square" rtlCol="0">
            <a:spAutoFit/>
          </a:bodyPr>
          <a:lstStyle/>
          <a:p>
            <a:r>
              <a:rPr lang="nl-NL" i="1" dirty="0"/>
              <a:t>“Digitale cursus voor digitaal invoeren”</a:t>
            </a:r>
          </a:p>
        </p:txBody>
      </p:sp>
    </p:spTree>
    <p:extLst>
      <p:ext uri="{BB962C8B-B14F-4D97-AF65-F5344CB8AC3E}">
        <p14:creationId xmlns:p14="http://schemas.microsoft.com/office/powerpoint/2010/main" val="2804007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xmlns="" id="{2149031D-37C0-4DB8-BB53-2993F47DBE55}"/>
              </a:ext>
            </a:extLst>
          </p:cNvPr>
          <p:cNvSpPr/>
          <p:nvPr/>
        </p:nvSpPr>
        <p:spPr>
          <a:xfrm>
            <a:off x="0" y="0"/>
            <a:ext cx="9144000" cy="762000"/>
          </a:xfrm>
          <a:prstGeom prst="rect">
            <a:avLst/>
          </a:prstGeom>
          <a:solidFill>
            <a:srgbClr val="519B38"/>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a:solidFill>
                  <a:schemeClr val="tx1"/>
                </a:solidFill>
                <a:latin typeface="Times New Roman" panose="02020603050405020304" pitchFamily="18" charset="0"/>
                <a:ea typeface="ＭＳ Ｐゴシック" panose="020B0600070205080204" pitchFamily="34" charset="-128"/>
              </a:defRPr>
            </a:lvl1pPr>
            <a:lvl2pPr marL="37931725" indent="-37474525">
              <a:defRPr>
                <a:solidFill>
                  <a:schemeClr val="tx1"/>
                </a:solidFill>
                <a:latin typeface="Times New Roman" panose="02020603050405020304" pitchFamily="18" charset="0"/>
                <a:ea typeface="ＭＳ Ｐゴシック" panose="020B0600070205080204" pitchFamily="34" charset="-128"/>
              </a:defRPr>
            </a:lvl2pPr>
            <a:lvl3pPr>
              <a:defRPr>
                <a:solidFill>
                  <a:schemeClr val="tx1"/>
                </a:solidFill>
                <a:latin typeface="Times New Roman" panose="02020603050405020304" pitchFamily="18" charset="0"/>
                <a:ea typeface="ＭＳ Ｐゴシック" panose="020B0600070205080204" pitchFamily="34" charset="-128"/>
              </a:defRPr>
            </a:lvl3pPr>
            <a:lvl4pPr>
              <a:defRPr>
                <a:solidFill>
                  <a:schemeClr val="tx1"/>
                </a:solidFill>
                <a:latin typeface="Times New Roman" panose="02020603050405020304" pitchFamily="18" charset="0"/>
                <a:ea typeface="ＭＳ Ｐゴシック" panose="020B0600070205080204" pitchFamily="34" charset="-128"/>
              </a:defRPr>
            </a:lvl4pPr>
            <a:lvl5pPr>
              <a:defRPr>
                <a:solidFill>
                  <a:schemeClr val="tx1"/>
                </a:solidFill>
                <a:latin typeface="Times New Roman" panose="02020603050405020304" pitchFamily="18" charset="0"/>
                <a:ea typeface="ＭＳ Ｐゴシック" panose="020B0600070205080204" pitchFamily="34" charset="-128"/>
              </a:defRPr>
            </a:lvl5pPr>
            <a:lvl6pPr marL="457200" fontAlgn="base">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914400" fontAlgn="base">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1371600" fontAlgn="base">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1828800" fontAlgn="base">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endParaRPr lang="nl-NL" altLang="nl-NL">
              <a:solidFill>
                <a:srgbClr val="FFFFFF"/>
              </a:solidFill>
            </a:endParaRPr>
          </a:p>
        </p:txBody>
      </p:sp>
      <p:sp>
        <p:nvSpPr>
          <p:cNvPr id="5" name="Rechthoek 4">
            <a:extLst>
              <a:ext uri="{FF2B5EF4-FFF2-40B4-BE49-F238E27FC236}">
                <a16:creationId xmlns:a16="http://schemas.microsoft.com/office/drawing/2014/main" xmlns="" id="{9F49B425-DC85-4E01-9AAB-C30AB5543FCE}"/>
              </a:ext>
            </a:extLst>
          </p:cNvPr>
          <p:cNvSpPr/>
          <p:nvPr/>
        </p:nvSpPr>
        <p:spPr>
          <a:xfrm>
            <a:off x="0" y="6172200"/>
            <a:ext cx="9144000" cy="685800"/>
          </a:xfrm>
          <a:prstGeom prst="rect">
            <a:avLst/>
          </a:prstGeom>
          <a:solidFill>
            <a:srgbClr val="519B38"/>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Times New Roman" panose="02020603050405020304" pitchFamily="18" charset="0"/>
                <a:ea typeface="ＭＳ Ｐゴシック" panose="020B0600070205080204" pitchFamily="34" charset="-128"/>
              </a:defRPr>
            </a:lvl1pPr>
            <a:lvl2pPr marL="37931725" indent="-37474525">
              <a:defRPr>
                <a:solidFill>
                  <a:schemeClr val="tx1"/>
                </a:solidFill>
                <a:latin typeface="Times New Roman" panose="02020603050405020304" pitchFamily="18" charset="0"/>
                <a:ea typeface="ＭＳ Ｐゴシック" panose="020B0600070205080204" pitchFamily="34" charset="-128"/>
              </a:defRPr>
            </a:lvl2pPr>
            <a:lvl3pPr>
              <a:defRPr>
                <a:solidFill>
                  <a:schemeClr val="tx1"/>
                </a:solidFill>
                <a:latin typeface="Times New Roman" panose="02020603050405020304" pitchFamily="18" charset="0"/>
                <a:ea typeface="ＭＳ Ｐゴシック" panose="020B0600070205080204" pitchFamily="34" charset="-128"/>
              </a:defRPr>
            </a:lvl3pPr>
            <a:lvl4pPr>
              <a:defRPr>
                <a:solidFill>
                  <a:schemeClr val="tx1"/>
                </a:solidFill>
                <a:latin typeface="Times New Roman" panose="02020603050405020304" pitchFamily="18" charset="0"/>
                <a:ea typeface="ＭＳ Ｐゴシック" panose="020B0600070205080204" pitchFamily="34" charset="-128"/>
              </a:defRPr>
            </a:lvl4pPr>
            <a:lvl5pPr>
              <a:defRPr>
                <a:solidFill>
                  <a:schemeClr val="tx1"/>
                </a:solidFill>
                <a:latin typeface="Times New Roman" panose="02020603050405020304" pitchFamily="18" charset="0"/>
                <a:ea typeface="ＭＳ Ｐゴシック" panose="020B0600070205080204" pitchFamily="34" charset="-128"/>
              </a:defRPr>
            </a:lvl5pPr>
            <a:lvl6pPr marL="457200" fontAlgn="base">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914400" fontAlgn="base">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1371600" fontAlgn="base">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1828800" fontAlgn="base">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endParaRPr lang="nl-NL" altLang="nl-NL">
              <a:solidFill>
                <a:srgbClr val="FFFFFF"/>
              </a:solidFill>
            </a:endParaRPr>
          </a:p>
        </p:txBody>
      </p:sp>
      <p:sp>
        <p:nvSpPr>
          <p:cNvPr id="7" name="Titel 7">
            <a:extLst>
              <a:ext uri="{FF2B5EF4-FFF2-40B4-BE49-F238E27FC236}">
                <a16:creationId xmlns:a16="http://schemas.microsoft.com/office/drawing/2014/main" xmlns="" id="{C55C2FCC-BCA8-4F2C-992A-8C20D3A93221}"/>
              </a:ext>
            </a:extLst>
          </p:cNvPr>
          <p:cNvSpPr txBox="1">
            <a:spLocks/>
          </p:cNvSpPr>
          <p:nvPr/>
        </p:nvSpPr>
        <p:spPr bwMode="auto">
          <a:xfrm>
            <a:off x="304800" y="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r>
              <a:rPr lang="nl-NL" altLang="nl-NL" sz="2800">
                <a:solidFill>
                  <a:schemeClr val="bg1"/>
                </a:solidFill>
              </a:rPr>
              <a:t>Kennismaking</a:t>
            </a:r>
            <a:endParaRPr lang="nl-NL" altLang="nl-NL" sz="2800" dirty="0">
              <a:solidFill>
                <a:schemeClr val="bg1"/>
              </a:solidFill>
            </a:endParaRPr>
          </a:p>
        </p:txBody>
      </p:sp>
      <p:sp>
        <p:nvSpPr>
          <p:cNvPr id="8" name="Text Box 9">
            <a:extLst>
              <a:ext uri="{FF2B5EF4-FFF2-40B4-BE49-F238E27FC236}">
                <a16:creationId xmlns:a16="http://schemas.microsoft.com/office/drawing/2014/main" xmlns="" id="{9CB5316C-027C-40AC-8420-D1D260E64A38}"/>
              </a:ext>
            </a:extLst>
          </p:cNvPr>
          <p:cNvSpPr txBox="1">
            <a:spLocks noChangeArrowheads="1"/>
          </p:cNvSpPr>
          <p:nvPr/>
        </p:nvSpPr>
        <p:spPr bwMode="auto">
          <a:xfrm>
            <a:off x="339725" y="1027115"/>
            <a:ext cx="880110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nl-NL" altLang="nl-NL" dirty="0">
                <a:latin typeface="Arial" panose="020B0604020202020204" pitchFamily="34" charset="0"/>
              </a:rPr>
              <a:t>Maarten van Beek </a:t>
            </a:r>
          </a:p>
          <a:p>
            <a:pPr eaLnBrk="1" hangingPunct="1">
              <a:spcBef>
                <a:spcPct val="50000"/>
              </a:spcBef>
              <a:buFontTx/>
              <a:buNone/>
            </a:pPr>
            <a:r>
              <a:rPr lang="nl-NL" altLang="nl-NL" dirty="0">
                <a:latin typeface="Arial" panose="020B0604020202020204" pitchFamily="34" charset="0"/>
              </a:rPr>
              <a:t>	</a:t>
            </a:r>
            <a:r>
              <a:rPr lang="nl-NL" altLang="nl-NL" sz="2200" dirty="0">
                <a:latin typeface="Arial" panose="020B0604020202020204" pitchFamily="34" charset="0"/>
              </a:rPr>
              <a:t>Landschap en Soorten</a:t>
            </a:r>
          </a:p>
          <a:p>
            <a:pPr eaLnBrk="1" hangingPunct="1">
              <a:spcBef>
                <a:spcPct val="50000"/>
              </a:spcBef>
              <a:buFontTx/>
              <a:buNone/>
            </a:pPr>
            <a:endParaRPr lang="nl-NL" altLang="nl-NL" sz="1400" dirty="0">
              <a:latin typeface="Arial" panose="020B0604020202020204" pitchFamily="34" charset="0"/>
            </a:endParaRPr>
          </a:p>
        </p:txBody>
      </p:sp>
      <p:pic>
        <p:nvPicPr>
          <p:cNvPr id="9" name="Picture 13">
            <a:extLst>
              <a:ext uri="{FF2B5EF4-FFF2-40B4-BE49-F238E27FC236}">
                <a16:creationId xmlns:a16="http://schemas.microsoft.com/office/drawing/2014/main" xmlns="" id="{9445F9FE-5E23-486C-A27F-728161CD7765}"/>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3004"/>
          <a:stretch>
            <a:fillRect/>
          </a:stretch>
        </p:blipFill>
        <p:spPr bwMode="auto">
          <a:xfrm>
            <a:off x="5599415" y="3613152"/>
            <a:ext cx="1858661" cy="24607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kstvak 9">
            <a:extLst>
              <a:ext uri="{FF2B5EF4-FFF2-40B4-BE49-F238E27FC236}">
                <a16:creationId xmlns:a16="http://schemas.microsoft.com/office/drawing/2014/main" xmlns="" id="{A4F1072F-837A-44B4-A017-176E4FD75C7D}"/>
              </a:ext>
            </a:extLst>
          </p:cNvPr>
          <p:cNvSpPr txBox="1">
            <a:spLocks noChangeArrowheads="1"/>
          </p:cNvSpPr>
          <p:nvPr/>
        </p:nvSpPr>
        <p:spPr bwMode="auto">
          <a:xfrm>
            <a:off x="523877" y="2673350"/>
            <a:ext cx="66960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nl-NL" altLang="nl-NL" sz="1800" dirty="0">
                <a:latin typeface="Arial" panose="020B0604020202020204" pitchFamily="34" charset="0"/>
              </a:rPr>
              <a:t>Adviseur</a:t>
            </a:r>
            <a:br>
              <a:rPr lang="nl-NL" altLang="nl-NL" sz="1800" dirty="0">
                <a:latin typeface="Arial" panose="020B0604020202020204" pitchFamily="34" charset="0"/>
              </a:rPr>
            </a:br>
            <a:r>
              <a:rPr lang="nl-NL" altLang="nl-NL" sz="1800" dirty="0">
                <a:latin typeface="Arial" panose="020B0604020202020204" pitchFamily="34" charset="0"/>
              </a:rPr>
              <a:t>	- Provinciaal Coördinator Weidevogelbescherming</a:t>
            </a:r>
          </a:p>
          <a:p>
            <a:pPr eaLnBrk="1" hangingPunct="1">
              <a:spcBef>
                <a:spcPct val="0"/>
              </a:spcBef>
              <a:buFontTx/>
              <a:buNone/>
            </a:pPr>
            <a:r>
              <a:rPr lang="nl-NL" altLang="nl-NL" sz="1800" dirty="0">
                <a:latin typeface="Arial" panose="020B0604020202020204" pitchFamily="34" charset="0"/>
              </a:rPr>
              <a:t>	- Kleine </a:t>
            </a:r>
            <a:r>
              <a:rPr lang="nl-NL" altLang="nl-NL" sz="1800" dirty="0" err="1">
                <a:latin typeface="Arial" panose="020B0604020202020204" pitchFamily="34" charset="0"/>
              </a:rPr>
              <a:t>LandschapsElementen</a:t>
            </a:r>
            <a:r>
              <a:rPr lang="nl-NL" altLang="nl-NL" sz="1800" dirty="0">
                <a:latin typeface="Arial" panose="020B0604020202020204" pitchFamily="34" charset="0"/>
              </a:rPr>
              <a:t> inventarisatie (</a:t>
            </a:r>
            <a:r>
              <a:rPr lang="nl-NL" altLang="nl-NL" sz="1800" dirty="0" err="1">
                <a:latin typeface="Arial" panose="020B0604020202020204" pitchFamily="34" charset="0"/>
              </a:rPr>
              <a:t>KLEi</a:t>
            </a:r>
            <a:r>
              <a:rPr lang="nl-NL" altLang="nl-NL" sz="1800" dirty="0">
                <a:latin typeface="Arial" panose="020B0604020202020204" pitchFamily="34" charset="0"/>
              </a:rPr>
              <a:t>)</a:t>
            </a:r>
          </a:p>
          <a:p>
            <a:pPr eaLnBrk="1" hangingPunct="1">
              <a:spcBef>
                <a:spcPct val="0"/>
              </a:spcBef>
              <a:buFontTx/>
              <a:buNone/>
            </a:pPr>
            <a:r>
              <a:rPr lang="nl-NL" altLang="nl-NL" sz="1800" dirty="0">
                <a:latin typeface="Arial" panose="020B0604020202020204" pitchFamily="34" charset="0"/>
              </a:rPr>
              <a:t>	- Waardenkaart </a:t>
            </a:r>
          </a:p>
          <a:p>
            <a:pPr eaLnBrk="1" hangingPunct="1">
              <a:spcBef>
                <a:spcPct val="0"/>
              </a:spcBef>
              <a:buFontTx/>
              <a:buNone/>
            </a:pPr>
            <a:r>
              <a:rPr lang="nl-NL" altLang="nl-NL" sz="1800" dirty="0">
                <a:latin typeface="Arial" panose="020B0604020202020204" pitchFamily="34" charset="0"/>
              </a:rPr>
              <a:t>	- Cursussen</a:t>
            </a:r>
          </a:p>
        </p:txBody>
      </p:sp>
      <p:pic>
        <p:nvPicPr>
          <p:cNvPr id="11" name="Picture 8" descr="Afbeeldingsresultaat voor hoogstamboomgaard vogels biodiversiteit">
            <a:extLst>
              <a:ext uri="{FF2B5EF4-FFF2-40B4-BE49-F238E27FC236}">
                <a16:creationId xmlns:a16="http://schemas.microsoft.com/office/drawing/2014/main" xmlns="" id="{0B7F526C-2309-46A6-BAEF-461622BE1F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4" y="882650"/>
            <a:ext cx="4843711" cy="2119124"/>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pic>
        <p:nvPicPr>
          <p:cNvPr id="12" name="Afbeelding 11" descr="Afbeelding met dier&#10;&#10;Beschrijving is gegenereerd met hoge betrouwbaarheid">
            <a:extLst>
              <a:ext uri="{FF2B5EF4-FFF2-40B4-BE49-F238E27FC236}">
                <a16:creationId xmlns:a16="http://schemas.microsoft.com/office/drawing/2014/main" xmlns="" id="{AA0F2DE8-7BAB-4DCA-9600-14A413BA791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6434" y="3140968"/>
            <a:ext cx="2921670" cy="2921670"/>
          </a:xfrm>
          <a:prstGeom prst="rect">
            <a:avLst/>
          </a:prstGeom>
        </p:spPr>
      </p:pic>
      <p:pic>
        <p:nvPicPr>
          <p:cNvPr id="13" name="Picture 2" descr="Afbeeldingsresultaat voor gras met kruiden s">
            <a:extLst>
              <a:ext uri="{FF2B5EF4-FFF2-40B4-BE49-F238E27FC236}">
                <a16:creationId xmlns:a16="http://schemas.microsoft.com/office/drawing/2014/main" xmlns="" id="{E32E4D7C-BE78-43E7-85B7-5F355F107F8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59399"/>
          <a:stretch/>
        </p:blipFill>
        <p:spPr bwMode="auto">
          <a:xfrm>
            <a:off x="4584486" y="5638750"/>
            <a:ext cx="4559519" cy="12192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Afbeeldingsresultaat voor gras met kruiden s">
            <a:extLst>
              <a:ext uri="{FF2B5EF4-FFF2-40B4-BE49-F238E27FC236}">
                <a16:creationId xmlns:a16="http://schemas.microsoft.com/office/drawing/2014/main" xmlns="" id="{76A4A1AA-7A28-4298-B66A-7E17DC9251C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59399"/>
          <a:stretch/>
        </p:blipFill>
        <p:spPr bwMode="auto">
          <a:xfrm>
            <a:off x="7804" y="5638750"/>
            <a:ext cx="4559519" cy="121925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atum 1">
            <a:extLst>
              <a:ext uri="{FF2B5EF4-FFF2-40B4-BE49-F238E27FC236}">
                <a16:creationId xmlns:a16="http://schemas.microsoft.com/office/drawing/2014/main" xmlns="" id="{85992858-7051-41CD-B242-024F31B102AE}"/>
              </a:ext>
            </a:extLst>
          </p:cNvPr>
          <p:cNvSpPr>
            <a:spLocks noGrp="1"/>
          </p:cNvSpPr>
          <p:nvPr>
            <p:ph type="dt" sz="half" idx="10"/>
          </p:nvPr>
        </p:nvSpPr>
        <p:spPr/>
        <p:txBody>
          <a:bodyPr/>
          <a:lstStyle/>
          <a:p>
            <a:pPr>
              <a:defRPr/>
            </a:pPr>
            <a:fld id="{CC78BEF1-84A0-4825-B575-FB4107BEE212}" type="datetime1">
              <a:rPr lang="nl-NL" altLang="nl-NL" smtClean="0"/>
              <a:t>2-4-2020</a:t>
            </a:fld>
            <a:endParaRPr lang="nl-NL" altLang="nl-NL"/>
          </a:p>
        </p:txBody>
      </p:sp>
      <p:sp>
        <p:nvSpPr>
          <p:cNvPr id="3" name="Tijdelijke aanduiding voor voettekst 2">
            <a:extLst>
              <a:ext uri="{FF2B5EF4-FFF2-40B4-BE49-F238E27FC236}">
                <a16:creationId xmlns:a16="http://schemas.microsoft.com/office/drawing/2014/main" xmlns="" id="{26F93BF1-3F0F-41BB-9EF4-F3AD8D09824E}"/>
              </a:ext>
            </a:extLst>
          </p:cNvPr>
          <p:cNvSpPr>
            <a:spLocks noGrp="1"/>
          </p:cNvSpPr>
          <p:nvPr>
            <p:ph type="ftr" sz="quarter" idx="11"/>
          </p:nvPr>
        </p:nvSpPr>
        <p:spPr/>
        <p:txBody>
          <a:bodyPr/>
          <a:lstStyle/>
          <a:p>
            <a:pPr>
              <a:defRPr/>
            </a:pPr>
            <a:r>
              <a:rPr lang="nl-NL" altLang="nl-NL"/>
              <a:t>Landschap Erfgoed Utrecht</a:t>
            </a:r>
          </a:p>
        </p:txBody>
      </p:sp>
      <p:sp>
        <p:nvSpPr>
          <p:cNvPr id="15" name="Tijdelijke aanduiding voor dianummer 14">
            <a:extLst>
              <a:ext uri="{FF2B5EF4-FFF2-40B4-BE49-F238E27FC236}">
                <a16:creationId xmlns:a16="http://schemas.microsoft.com/office/drawing/2014/main" xmlns="" id="{700E6FBB-2773-4EB2-B740-DDCFF3A33079}"/>
              </a:ext>
            </a:extLst>
          </p:cNvPr>
          <p:cNvSpPr>
            <a:spLocks noGrp="1"/>
          </p:cNvSpPr>
          <p:nvPr>
            <p:ph type="sldNum" sz="quarter" idx="12"/>
          </p:nvPr>
        </p:nvSpPr>
        <p:spPr/>
        <p:txBody>
          <a:bodyPr/>
          <a:lstStyle/>
          <a:p>
            <a:pPr>
              <a:defRPr/>
            </a:pPr>
            <a:fld id="{B274EB81-BB36-4A0C-B812-FB0A3BF67416}" type="slidenum">
              <a:rPr lang="nl-NL" altLang="nl-NL" smtClean="0"/>
              <a:pPr>
                <a:defRPr/>
              </a:pPr>
              <a:t>2</a:t>
            </a:fld>
            <a:endParaRPr lang="nl-NL" altLang="nl-NL"/>
          </a:p>
        </p:txBody>
      </p:sp>
      <p:pic>
        <p:nvPicPr>
          <p:cNvPr id="16" name="Afbeelding 15">
            <a:extLst>
              <a:ext uri="{FF2B5EF4-FFF2-40B4-BE49-F238E27FC236}">
                <a16:creationId xmlns:a16="http://schemas.microsoft.com/office/drawing/2014/main" xmlns="" id="{6B69029B-A6B8-4685-95F9-8D956F208B99}"/>
              </a:ext>
            </a:extLst>
          </p:cNvPr>
          <p:cNvPicPr>
            <a:picLocks noChangeAspect="1"/>
          </p:cNvPicPr>
          <p:nvPr/>
        </p:nvPicPr>
        <p:blipFill>
          <a:blip r:embed="rId7"/>
          <a:stretch>
            <a:fillRect/>
          </a:stretch>
        </p:blipFill>
        <p:spPr>
          <a:xfrm>
            <a:off x="7668337" y="4764841"/>
            <a:ext cx="1315328" cy="812167"/>
          </a:xfrm>
          <a:prstGeom prst="rect">
            <a:avLst/>
          </a:prstGeom>
        </p:spPr>
      </p:pic>
    </p:spTree>
    <p:extLst>
      <p:ext uri="{BB962C8B-B14F-4D97-AF65-F5344CB8AC3E}">
        <p14:creationId xmlns:p14="http://schemas.microsoft.com/office/powerpoint/2010/main" val="167975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3537012"/>
            <a:ext cx="4427984" cy="3320988"/>
          </a:xfrm>
          <a:prstGeom prst="rect">
            <a:avLst/>
          </a:prstGeom>
        </p:spPr>
      </p:pic>
      <p:sp>
        <p:nvSpPr>
          <p:cNvPr id="2" name="Titel 1"/>
          <p:cNvSpPr>
            <a:spLocks noGrp="1"/>
          </p:cNvSpPr>
          <p:nvPr>
            <p:ph type="title"/>
          </p:nvPr>
        </p:nvSpPr>
        <p:spPr/>
        <p:txBody>
          <a:bodyPr/>
          <a:lstStyle/>
          <a:p>
            <a:endParaRPr lang="nl-NL"/>
          </a:p>
        </p:txBody>
      </p:sp>
      <p:sp>
        <p:nvSpPr>
          <p:cNvPr id="5" name="Titel 1"/>
          <p:cNvSpPr txBox="1">
            <a:spLocks/>
          </p:cNvSpPr>
          <p:nvPr/>
        </p:nvSpPr>
        <p:spPr>
          <a:xfrm>
            <a:off x="0" y="274638"/>
            <a:ext cx="9144000" cy="1143000"/>
          </a:xfrm>
          <a:prstGeom prst="rect">
            <a:avLst/>
          </a:prstGeom>
          <a:gradFill flip="none" rotWithShape="1">
            <a:gsLst>
              <a:gs pos="0">
                <a:schemeClr val="accent3"/>
              </a:gs>
              <a:gs pos="39999">
                <a:schemeClr val="accent3"/>
              </a:gs>
              <a:gs pos="70000">
                <a:schemeClr val="accent3">
                  <a:lumMod val="60000"/>
                  <a:lumOff val="40000"/>
                </a:schemeClr>
              </a:gs>
              <a:gs pos="100000">
                <a:schemeClr val="accent3">
                  <a:lumMod val="20000"/>
                  <a:lumOff val="80000"/>
                </a:schemeClr>
              </a:gs>
            </a:gsLst>
            <a:lin ang="18900000" scaled="0"/>
            <a:tileRect/>
          </a:gradFill>
          <a:effectLst>
            <a:reflection blurRad="622300" stA="45000" endPos="97000" dir="5400000" sy="-100000" algn="bl" rotWithShape="0"/>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Database</a:t>
            </a:r>
          </a:p>
        </p:txBody>
      </p:sp>
      <p:pic>
        <p:nvPicPr>
          <p:cNvPr id="7" name="Afbeelding 6" descr="Schermopna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543357"/>
            <a:ext cx="4762419" cy="3613835"/>
          </a:xfrm>
          <a:prstGeom prst="rect">
            <a:avLst/>
          </a:prstGeom>
        </p:spPr>
      </p:pic>
      <p:sp>
        <p:nvSpPr>
          <p:cNvPr id="3" name="Tekstvak 2">
            <a:extLst>
              <a:ext uri="{FF2B5EF4-FFF2-40B4-BE49-F238E27FC236}">
                <a16:creationId xmlns:a16="http://schemas.microsoft.com/office/drawing/2014/main" xmlns="" id="{B54957E8-84EC-4734-9A8D-67B90B378E94}"/>
              </a:ext>
            </a:extLst>
          </p:cNvPr>
          <p:cNvSpPr txBox="1"/>
          <p:nvPr/>
        </p:nvSpPr>
        <p:spPr>
          <a:xfrm>
            <a:off x="5508104" y="1543357"/>
            <a:ext cx="3528392" cy="2031325"/>
          </a:xfrm>
          <a:prstGeom prst="rect">
            <a:avLst/>
          </a:prstGeom>
          <a:noFill/>
        </p:spPr>
        <p:txBody>
          <a:bodyPr wrap="square" rtlCol="0">
            <a:spAutoFit/>
          </a:bodyPr>
          <a:lstStyle/>
          <a:p>
            <a:r>
              <a:rPr lang="nl-NL" b="1" dirty="0"/>
              <a:t>Waarom invoeren:</a:t>
            </a:r>
          </a:p>
          <a:p>
            <a:r>
              <a:rPr lang="nl-NL" dirty="0"/>
              <a:t>Waar liggen de nesten</a:t>
            </a:r>
          </a:p>
          <a:p>
            <a:r>
              <a:rPr lang="nl-NL" dirty="0"/>
              <a:t>Wanneer broeden vogels</a:t>
            </a:r>
          </a:p>
          <a:p>
            <a:r>
              <a:rPr lang="nl-NL" dirty="0"/>
              <a:t>Waarom word er beschermd</a:t>
            </a:r>
          </a:p>
          <a:p>
            <a:r>
              <a:rPr lang="nl-NL" dirty="0"/>
              <a:t>Inzicht in resultaten</a:t>
            </a:r>
          </a:p>
          <a:p>
            <a:r>
              <a:rPr lang="nl-NL" dirty="0"/>
              <a:t>Delen gevonden legsels met boer</a:t>
            </a:r>
          </a:p>
          <a:p>
            <a:endParaRPr lang="nl-NL" dirty="0"/>
          </a:p>
        </p:txBody>
      </p:sp>
      <p:sp>
        <p:nvSpPr>
          <p:cNvPr id="8" name="Tekstvak 7">
            <a:extLst>
              <a:ext uri="{FF2B5EF4-FFF2-40B4-BE49-F238E27FC236}">
                <a16:creationId xmlns:a16="http://schemas.microsoft.com/office/drawing/2014/main" xmlns="" id="{4DFB4A53-EA86-4EAD-A160-C798947B33E8}"/>
              </a:ext>
            </a:extLst>
          </p:cNvPr>
          <p:cNvSpPr txBox="1"/>
          <p:nvPr/>
        </p:nvSpPr>
        <p:spPr>
          <a:xfrm>
            <a:off x="107504" y="5336597"/>
            <a:ext cx="4320481" cy="1477328"/>
          </a:xfrm>
          <a:prstGeom prst="rect">
            <a:avLst/>
          </a:prstGeom>
          <a:noFill/>
        </p:spPr>
        <p:txBody>
          <a:bodyPr wrap="square" rtlCol="0">
            <a:spAutoFit/>
          </a:bodyPr>
          <a:lstStyle/>
          <a:p>
            <a:r>
              <a:rPr lang="nl-NL" i="1" dirty="0"/>
              <a:t>“Communiceer je gevonden legsels met de boer. Kan door de boer een eigen inlog te geven of een screenshot te sturen. Ook kan een loonwerker inloggen om via gps er omheen te werken.”</a:t>
            </a:r>
          </a:p>
        </p:txBody>
      </p:sp>
    </p:spTree>
    <p:extLst>
      <p:ext uri="{BB962C8B-B14F-4D97-AF65-F5344CB8AC3E}">
        <p14:creationId xmlns:p14="http://schemas.microsoft.com/office/powerpoint/2010/main" val="3886815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a:p>
        </p:txBody>
      </p:sp>
      <p:pic>
        <p:nvPicPr>
          <p:cNvPr id="4" name="Afbeelding 3" descr="Schermopna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5788769"/>
          </a:xfrm>
          <a:prstGeom prst="rect">
            <a:avLst/>
          </a:prstGeom>
        </p:spPr>
      </p:pic>
      <p:sp>
        <p:nvSpPr>
          <p:cNvPr id="5" name="Ovaal 4"/>
          <p:cNvSpPr/>
          <p:nvPr/>
        </p:nvSpPr>
        <p:spPr>
          <a:xfrm>
            <a:off x="7757380" y="1556792"/>
            <a:ext cx="1368152" cy="864096"/>
          </a:xfrm>
          <a:prstGeom prst="ellipse">
            <a:avLst/>
          </a:prstGeom>
          <a:noFill/>
          <a:ln w="508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6" name="Titel 1"/>
          <p:cNvSpPr txBox="1">
            <a:spLocks/>
          </p:cNvSpPr>
          <p:nvPr/>
        </p:nvSpPr>
        <p:spPr>
          <a:xfrm>
            <a:off x="0" y="277890"/>
            <a:ext cx="9144000" cy="1143000"/>
          </a:xfrm>
          <a:prstGeom prst="rect">
            <a:avLst/>
          </a:prstGeom>
          <a:gradFill flip="none" rotWithShape="1">
            <a:gsLst>
              <a:gs pos="0">
                <a:schemeClr val="accent3"/>
              </a:gs>
              <a:gs pos="39999">
                <a:schemeClr val="accent3"/>
              </a:gs>
              <a:gs pos="70000">
                <a:schemeClr val="accent3">
                  <a:lumMod val="60000"/>
                  <a:lumOff val="40000"/>
                </a:schemeClr>
              </a:gs>
              <a:gs pos="100000">
                <a:schemeClr val="accent3">
                  <a:lumMod val="20000"/>
                  <a:lumOff val="80000"/>
                </a:schemeClr>
              </a:gs>
            </a:gsLst>
            <a:lin ang="18900000" scaled="0"/>
            <a:tileRect/>
          </a:gradFill>
          <a:effectLst>
            <a:reflection blurRad="622300" stA="45000" endPos="97000" dir="5400000" sy="-100000" algn="bl" rotWithShape="0"/>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Database</a:t>
            </a:r>
          </a:p>
        </p:txBody>
      </p:sp>
    </p:spTree>
    <p:extLst>
      <p:ext uri="{BB962C8B-B14F-4D97-AF65-F5344CB8AC3E}">
        <p14:creationId xmlns:p14="http://schemas.microsoft.com/office/powerpoint/2010/main" val="808064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5" name="Titel 1"/>
          <p:cNvSpPr txBox="1">
            <a:spLocks/>
          </p:cNvSpPr>
          <p:nvPr/>
        </p:nvSpPr>
        <p:spPr>
          <a:xfrm>
            <a:off x="0" y="274638"/>
            <a:ext cx="9144000" cy="1143000"/>
          </a:xfrm>
          <a:prstGeom prst="rect">
            <a:avLst/>
          </a:prstGeom>
          <a:gradFill flip="none" rotWithShape="1">
            <a:gsLst>
              <a:gs pos="0">
                <a:schemeClr val="accent3"/>
              </a:gs>
              <a:gs pos="39999">
                <a:schemeClr val="accent3"/>
              </a:gs>
              <a:gs pos="70000">
                <a:schemeClr val="accent3">
                  <a:lumMod val="60000"/>
                  <a:lumOff val="40000"/>
                </a:schemeClr>
              </a:gs>
              <a:gs pos="100000">
                <a:schemeClr val="accent3">
                  <a:lumMod val="20000"/>
                  <a:lumOff val="80000"/>
                </a:schemeClr>
              </a:gs>
            </a:gsLst>
            <a:lin ang="18900000" scaled="0"/>
            <a:tileRect/>
          </a:gradFill>
          <a:effectLst>
            <a:reflection blurRad="622300" stA="45000" endPos="97000" dir="5400000" sy="-100000" algn="bl" rotWithShape="0"/>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Voorbereiding</a:t>
            </a:r>
          </a:p>
        </p:txBody>
      </p:sp>
      <p:sp>
        <p:nvSpPr>
          <p:cNvPr id="8" name="Tekstvak 7">
            <a:extLst>
              <a:ext uri="{FF2B5EF4-FFF2-40B4-BE49-F238E27FC236}">
                <a16:creationId xmlns:a16="http://schemas.microsoft.com/office/drawing/2014/main" xmlns="" id="{4DFB4A53-EA86-4EAD-A160-C798947B33E8}"/>
              </a:ext>
            </a:extLst>
          </p:cNvPr>
          <p:cNvSpPr txBox="1"/>
          <p:nvPr/>
        </p:nvSpPr>
        <p:spPr>
          <a:xfrm>
            <a:off x="457200" y="1556792"/>
            <a:ext cx="7427168" cy="1477328"/>
          </a:xfrm>
          <a:prstGeom prst="rect">
            <a:avLst/>
          </a:prstGeom>
          <a:noFill/>
        </p:spPr>
        <p:txBody>
          <a:bodyPr wrap="square" rtlCol="0">
            <a:spAutoFit/>
          </a:bodyPr>
          <a:lstStyle/>
          <a:p>
            <a:pPr marL="285750" indent="-285750">
              <a:buFontTx/>
              <a:buChar char="-"/>
            </a:pPr>
            <a:r>
              <a:rPr lang="nl-NL" dirty="0"/>
              <a:t>Zorg dat je internetverbinding hebt en je GPS aan is</a:t>
            </a:r>
          </a:p>
          <a:p>
            <a:pPr marL="285750" indent="-285750">
              <a:buFontTx/>
              <a:buChar char="-"/>
            </a:pPr>
            <a:r>
              <a:rPr lang="nl-NL" dirty="0"/>
              <a:t>Zorg voor een persoonlijke inlogcode van je coördinator weidevogelgroep</a:t>
            </a:r>
          </a:p>
          <a:p>
            <a:r>
              <a:rPr lang="nl-NL" dirty="0"/>
              <a:t>	- de inlog begint met een V0, uitgeschreven VNUL</a:t>
            </a:r>
          </a:p>
          <a:p>
            <a:r>
              <a:rPr lang="nl-NL" dirty="0"/>
              <a:t>- Ga naar m.weidevogelbescherming.nl en kopieer de website naar je telefoon als snelkoppeling, zie onderstaande handeling (</a:t>
            </a:r>
            <a:r>
              <a:rPr lang="nl-NL" dirty="0" err="1"/>
              <a:t>Iphone</a:t>
            </a:r>
            <a:r>
              <a:rPr lang="nl-NL" dirty="0"/>
              <a:t> ziet er iets anders uit):</a:t>
            </a:r>
          </a:p>
        </p:txBody>
      </p:sp>
      <p:pic>
        <p:nvPicPr>
          <p:cNvPr id="9" name="Afbeelding 8" descr="Afbeelding met schermafbeelding&#10;&#10;Automatisch gegenereerde beschrijving">
            <a:extLst>
              <a:ext uri="{FF2B5EF4-FFF2-40B4-BE49-F238E27FC236}">
                <a16:creationId xmlns:a16="http://schemas.microsoft.com/office/drawing/2014/main" xmlns="" id="{7AA64505-1F0D-484F-932B-F3A0761A4E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333" y="3142422"/>
            <a:ext cx="1689152" cy="3002936"/>
          </a:xfrm>
          <a:prstGeom prst="rect">
            <a:avLst/>
          </a:prstGeom>
        </p:spPr>
      </p:pic>
      <p:pic>
        <p:nvPicPr>
          <p:cNvPr id="11" name="Afbeelding 10" descr="Afbeelding met schermafbeelding&#10;&#10;Automatisch gegenereerde beschrijving">
            <a:extLst>
              <a:ext uri="{FF2B5EF4-FFF2-40B4-BE49-F238E27FC236}">
                <a16:creationId xmlns:a16="http://schemas.microsoft.com/office/drawing/2014/main" xmlns="" id="{BFB8E976-8AC0-487C-8F28-FFE31F4C0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0058" y="3140968"/>
            <a:ext cx="1689152" cy="3002936"/>
          </a:xfrm>
          <a:prstGeom prst="rect">
            <a:avLst/>
          </a:prstGeom>
        </p:spPr>
      </p:pic>
      <p:pic>
        <p:nvPicPr>
          <p:cNvPr id="13" name="Afbeelding 12" descr="Afbeelding met schermafbeelding&#10;&#10;Automatisch gegenereerde beschrijving">
            <a:extLst>
              <a:ext uri="{FF2B5EF4-FFF2-40B4-BE49-F238E27FC236}">
                <a16:creationId xmlns:a16="http://schemas.microsoft.com/office/drawing/2014/main" xmlns="" id="{7F741143-F9EB-4ADB-8A5C-F5B638C6D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3140968"/>
            <a:ext cx="1663629" cy="2957564"/>
          </a:xfrm>
          <a:prstGeom prst="rect">
            <a:avLst/>
          </a:prstGeom>
        </p:spPr>
      </p:pic>
      <p:sp>
        <p:nvSpPr>
          <p:cNvPr id="14" name="Ovaal 13">
            <a:extLst>
              <a:ext uri="{FF2B5EF4-FFF2-40B4-BE49-F238E27FC236}">
                <a16:creationId xmlns:a16="http://schemas.microsoft.com/office/drawing/2014/main" xmlns="" id="{62CCC150-959B-4209-B767-C0752D61EB1C}"/>
              </a:ext>
            </a:extLst>
          </p:cNvPr>
          <p:cNvSpPr/>
          <p:nvPr/>
        </p:nvSpPr>
        <p:spPr>
          <a:xfrm>
            <a:off x="1907704" y="3140968"/>
            <a:ext cx="504056" cy="477137"/>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15" name="Ovaal 14">
            <a:extLst>
              <a:ext uri="{FF2B5EF4-FFF2-40B4-BE49-F238E27FC236}">
                <a16:creationId xmlns:a16="http://schemas.microsoft.com/office/drawing/2014/main" xmlns="" id="{B79C75A4-C53A-4717-A02E-3B5C84B07A7B}"/>
              </a:ext>
            </a:extLst>
          </p:cNvPr>
          <p:cNvSpPr/>
          <p:nvPr/>
        </p:nvSpPr>
        <p:spPr>
          <a:xfrm>
            <a:off x="3779912" y="5418305"/>
            <a:ext cx="1689152" cy="432048"/>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16" name="Ovaal 15">
            <a:extLst>
              <a:ext uri="{FF2B5EF4-FFF2-40B4-BE49-F238E27FC236}">
                <a16:creationId xmlns:a16="http://schemas.microsoft.com/office/drawing/2014/main" xmlns="" id="{FA5C3620-07D5-470E-86B4-7257863086D9}"/>
              </a:ext>
            </a:extLst>
          </p:cNvPr>
          <p:cNvSpPr/>
          <p:nvPr/>
        </p:nvSpPr>
        <p:spPr>
          <a:xfrm>
            <a:off x="7169610" y="5121018"/>
            <a:ext cx="714758" cy="432048"/>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17" name="Tekstvak 16">
            <a:extLst>
              <a:ext uri="{FF2B5EF4-FFF2-40B4-BE49-F238E27FC236}">
                <a16:creationId xmlns:a16="http://schemas.microsoft.com/office/drawing/2014/main" xmlns="" id="{ECEF424E-578E-4233-8C93-3FA10D4388A5}"/>
              </a:ext>
            </a:extLst>
          </p:cNvPr>
          <p:cNvSpPr txBox="1"/>
          <p:nvPr/>
        </p:nvSpPr>
        <p:spPr>
          <a:xfrm>
            <a:off x="611560" y="6237312"/>
            <a:ext cx="7776864" cy="646331"/>
          </a:xfrm>
          <a:prstGeom prst="rect">
            <a:avLst/>
          </a:prstGeom>
          <a:noFill/>
        </p:spPr>
        <p:txBody>
          <a:bodyPr wrap="square" rtlCol="0">
            <a:spAutoFit/>
          </a:bodyPr>
          <a:lstStyle/>
          <a:p>
            <a:r>
              <a:rPr lang="nl-NL" dirty="0"/>
              <a:t>Sla je inlog en wachtwoord automatisch op. En bewaar ze bijvoorbeeld in je notities van je telefoon. </a:t>
            </a:r>
          </a:p>
        </p:txBody>
      </p:sp>
    </p:spTree>
    <p:extLst>
      <p:ext uri="{BB962C8B-B14F-4D97-AF65-F5344CB8AC3E}">
        <p14:creationId xmlns:p14="http://schemas.microsoft.com/office/powerpoint/2010/main" val="174521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stgegevens_invoeren[YoutubeDownload.n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47564" y="1952885"/>
            <a:ext cx="7848872" cy="4905115"/>
          </a:xfrm>
        </p:spPr>
      </p:pic>
      <p:sp>
        <p:nvSpPr>
          <p:cNvPr id="4" name="Titel 1"/>
          <p:cNvSpPr txBox="1">
            <a:spLocks/>
          </p:cNvSpPr>
          <p:nvPr/>
        </p:nvSpPr>
        <p:spPr>
          <a:xfrm>
            <a:off x="0" y="0"/>
            <a:ext cx="9144000" cy="1143000"/>
          </a:xfrm>
          <a:prstGeom prst="rect">
            <a:avLst/>
          </a:prstGeom>
          <a:gradFill flip="none" rotWithShape="1">
            <a:gsLst>
              <a:gs pos="0">
                <a:schemeClr val="accent3"/>
              </a:gs>
              <a:gs pos="39999">
                <a:schemeClr val="accent3"/>
              </a:gs>
              <a:gs pos="70000">
                <a:schemeClr val="accent3">
                  <a:lumMod val="60000"/>
                  <a:lumOff val="40000"/>
                </a:schemeClr>
              </a:gs>
              <a:gs pos="100000">
                <a:schemeClr val="accent3">
                  <a:lumMod val="20000"/>
                  <a:lumOff val="80000"/>
                </a:schemeClr>
              </a:gs>
            </a:gsLst>
            <a:lin ang="18900000" scaled="0"/>
            <a:tileRect/>
          </a:gradFill>
          <a:effectLst>
            <a:reflection blurRad="622300" stA="45000" endPos="97000" dir="5400000" sy="-100000" algn="bl" rotWithShape="0"/>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Instructiefilmpje</a:t>
            </a:r>
          </a:p>
        </p:txBody>
      </p:sp>
      <p:sp>
        <p:nvSpPr>
          <p:cNvPr id="3" name="Tekstvak 2">
            <a:extLst>
              <a:ext uri="{FF2B5EF4-FFF2-40B4-BE49-F238E27FC236}">
                <a16:creationId xmlns:a16="http://schemas.microsoft.com/office/drawing/2014/main" xmlns="" id="{6841941D-5C18-49C9-ADDA-EEC0D1C93084}"/>
              </a:ext>
            </a:extLst>
          </p:cNvPr>
          <p:cNvSpPr txBox="1"/>
          <p:nvPr/>
        </p:nvSpPr>
        <p:spPr>
          <a:xfrm>
            <a:off x="647564" y="1268760"/>
            <a:ext cx="7848872" cy="646331"/>
          </a:xfrm>
          <a:prstGeom prst="rect">
            <a:avLst/>
          </a:prstGeom>
          <a:noFill/>
        </p:spPr>
        <p:txBody>
          <a:bodyPr wrap="square" rtlCol="0">
            <a:spAutoFit/>
          </a:bodyPr>
          <a:lstStyle/>
          <a:p>
            <a:r>
              <a:rPr lang="nl-NL" dirty="0"/>
              <a:t>Check notities van deze slide voor aanvullende informatie. Het filmpje is iets ouder dan de website: </a:t>
            </a:r>
          </a:p>
        </p:txBody>
      </p:sp>
    </p:spTree>
    <p:extLst>
      <p:ext uri="{BB962C8B-B14F-4D97-AF65-F5344CB8AC3E}">
        <p14:creationId xmlns:p14="http://schemas.microsoft.com/office/powerpoint/2010/main" val="1379382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431540" y="2780928"/>
            <a:ext cx="8280920" cy="3672408"/>
          </a:xfrm>
        </p:spPr>
        <p:txBody>
          <a:bodyPr>
            <a:normAutofit fontScale="70000" lnSpcReduction="20000"/>
          </a:bodyPr>
          <a:lstStyle/>
          <a:p>
            <a:pPr marL="457200" indent="-457200" algn="l">
              <a:lnSpc>
                <a:spcPct val="170000"/>
              </a:lnSpc>
              <a:buFontTx/>
              <a:buChar char="-"/>
            </a:pPr>
            <a:r>
              <a:rPr lang="nl-NL" dirty="0">
                <a:solidFill>
                  <a:schemeClr val="tx1"/>
                </a:solidFill>
              </a:rPr>
              <a:t>Check de </a:t>
            </a:r>
            <a:r>
              <a:rPr lang="nl-NL" dirty="0">
                <a:solidFill>
                  <a:schemeClr val="tx1"/>
                </a:solidFill>
                <a:hlinkClick r:id="rId2"/>
              </a:rPr>
              <a:t>database</a:t>
            </a:r>
            <a:r>
              <a:rPr lang="nl-NL" dirty="0">
                <a:solidFill>
                  <a:schemeClr val="tx1"/>
                </a:solidFill>
              </a:rPr>
              <a:t> voor een uitgebreide handleiding onder de knop “handleidingen” (rechtsboven)</a:t>
            </a:r>
          </a:p>
          <a:p>
            <a:pPr marL="457200" indent="-457200" algn="l">
              <a:lnSpc>
                <a:spcPct val="170000"/>
              </a:lnSpc>
              <a:buFontTx/>
              <a:buChar char="-"/>
            </a:pPr>
            <a:r>
              <a:rPr lang="nl-NL" dirty="0">
                <a:solidFill>
                  <a:schemeClr val="tx1"/>
                </a:solidFill>
              </a:rPr>
              <a:t>Ga veilig op stap</a:t>
            </a:r>
          </a:p>
          <a:p>
            <a:pPr marL="457200" indent="-457200" algn="l">
              <a:lnSpc>
                <a:spcPct val="170000"/>
              </a:lnSpc>
              <a:buFontTx/>
              <a:buChar char="-"/>
            </a:pPr>
            <a:r>
              <a:rPr lang="nl-NL" dirty="0">
                <a:solidFill>
                  <a:schemeClr val="tx1"/>
                </a:solidFill>
              </a:rPr>
              <a:t>Communiceer altijd met de boer als je het veld in gaat</a:t>
            </a:r>
          </a:p>
          <a:p>
            <a:pPr marL="457200" indent="-457200" algn="l">
              <a:lnSpc>
                <a:spcPct val="170000"/>
              </a:lnSpc>
              <a:buFontTx/>
              <a:buChar char="-"/>
            </a:pPr>
            <a:endParaRPr lang="nl-NL" dirty="0">
              <a:solidFill>
                <a:schemeClr val="tx1"/>
              </a:solidFill>
            </a:endParaRPr>
          </a:p>
          <a:p>
            <a:pPr marL="457200" indent="-457200" algn="l">
              <a:lnSpc>
                <a:spcPct val="170000"/>
              </a:lnSpc>
              <a:buFontTx/>
              <a:buChar char="-"/>
            </a:pPr>
            <a:r>
              <a:rPr lang="nl-NL" dirty="0">
                <a:solidFill>
                  <a:schemeClr val="tx1"/>
                </a:solidFill>
              </a:rPr>
              <a:t>Veel plezier in het veld!</a:t>
            </a:r>
          </a:p>
          <a:p>
            <a:pPr marL="457200" indent="-457200" algn="l">
              <a:buFontTx/>
              <a:buChar char="-"/>
            </a:pPr>
            <a:endParaRPr lang="nl-NL" dirty="0">
              <a:solidFill>
                <a:schemeClr val="tx1"/>
              </a:solidFill>
            </a:endParaRPr>
          </a:p>
        </p:txBody>
      </p:sp>
      <p:sp>
        <p:nvSpPr>
          <p:cNvPr id="6" name="Titel 1"/>
          <p:cNvSpPr txBox="1">
            <a:spLocks/>
          </p:cNvSpPr>
          <p:nvPr/>
        </p:nvSpPr>
        <p:spPr>
          <a:xfrm>
            <a:off x="0" y="0"/>
            <a:ext cx="9144000" cy="1143000"/>
          </a:xfrm>
          <a:prstGeom prst="rect">
            <a:avLst/>
          </a:prstGeom>
          <a:gradFill flip="none" rotWithShape="1">
            <a:gsLst>
              <a:gs pos="0">
                <a:schemeClr val="accent3"/>
              </a:gs>
              <a:gs pos="39999">
                <a:schemeClr val="accent3"/>
              </a:gs>
              <a:gs pos="70000">
                <a:schemeClr val="accent3">
                  <a:lumMod val="60000"/>
                  <a:lumOff val="40000"/>
                </a:schemeClr>
              </a:gs>
              <a:gs pos="100000">
                <a:schemeClr val="accent3">
                  <a:lumMod val="20000"/>
                  <a:lumOff val="80000"/>
                </a:schemeClr>
              </a:gs>
            </a:gsLst>
            <a:lin ang="18900000" scaled="0"/>
            <a:tileRect/>
          </a:gradFill>
          <a:effectLst>
            <a:reflection blurRad="622300" stA="45000" endPos="97000" dir="5400000" sy="-100000" algn="bl" rotWithShape="0"/>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Tot Slot</a:t>
            </a:r>
          </a:p>
        </p:txBody>
      </p:sp>
    </p:spTree>
    <p:extLst>
      <p:ext uri="{BB962C8B-B14F-4D97-AF65-F5344CB8AC3E}">
        <p14:creationId xmlns:p14="http://schemas.microsoft.com/office/powerpoint/2010/main" val="3293937818"/>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408</Words>
  <Application>Microsoft Office PowerPoint</Application>
  <PresentationFormat>Diavoorstelling (4:3)</PresentationFormat>
  <Paragraphs>43</Paragraphs>
  <Slides>7</Slides>
  <Notes>1</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7</vt:i4>
      </vt:variant>
    </vt:vector>
  </HeadingPairs>
  <TitlesOfParts>
    <vt:vector size="12" baseType="lpstr">
      <vt:lpstr>ＭＳ Ｐゴシック</vt:lpstr>
      <vt:lpstr>Arial</vt:lpstr>
      <vt:lpstr>Calibri</vt:lpstr>
      <vt:lpstr>Times New Roman</vt:lpstr>
      <vt:lpstr>Kantoorthema</vt:lpstr>
      <vt:lpstr>Welkom</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Beek</dc:creator>
  <cp:lastModifiedBy>Harry de With</cp:lastModifiedBy>
  <cp:revision>10</cp:revision>
  <dcterms:created xsi:type="dcterms:W3CDTF">2016-04-04T12:34:42Z</dcterms:created>
  <dcterms:modified xsi:type="dcterms:W3CDTF">2020-04-02T13:36:30Z</dcterms:modified>
</cp:coreProperties>
</file>